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5" r:id="rId1"/>
  </p:sldMasterIdLst>
  <p:sldIdLst>
    <p:sldId id="256" r:id="rId2"/>
    <p:sldId id="280" r:id="rId3"/>
    <p:sldId id="257" r:id="rId4"/>
    <p:sldId id="258" r:id="rId5"/>
    <p:sldId id="266" r:id="rId6"/>
    <p:sldId id="259" r:id="rId7"/>
    <p:sldId id="270" r:id="rId8"/>
    <p:sldId id="260" r:id="rId9"/>
    <p:sldId id="269" r:id="rId10"/>
    <p:sldId id="261" r:id="rId11"/>
    <p:sldId id="268" r:id="rId12"/>
    <p:sldId id="262" r:id="rId13"/>
    <p:sldId id="271" r:id="rId14"/>
    <p:sldId id="263" r:id="rId15"/>
    <p:sldId id="272" r:id="rId16"/>
    <p:sldId id="264" r:id="rId17"/>
    <p:sldId id="273" r:id="rId18"/>
    <p:sldId id="265" r:id="rId19"/>
    <p:sldId id="274" r:id="rId20"/>
    <p:sldId id="267" r:id="rId21"/>
    <p:sldId id="285" r:id="rId22"/>
    <p:sldId id="286" r:id="rId23"/>
    <p:sldId id="275" r:id="rId24"/>
    <p:sldId id="283" r:id="rId25"/>
    <p:sldId id="276" r:id="rId26"/>
    <p:sldId id="277" r:id="rId27"/>
    <p:sldId id="278" r:id="rId28"/>
    <p:sldId id="284" r:id="rId29"/>
    <p:sldId id="281" r:id="rId30"/>
    <p:sldId id="282"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3" d="100"/>
          <a:sy n="123" d="100"/>
        </p:scale>
        <p:origin x="-84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28E80666-FB37-4B36-9149-507F3B0178E3}" type="datetimeFigureOut">
              <a:rPr lang="en-US" smtClean="0"/>
              <a:pPr/>
              <a:t>7/28/18</a:t>
            </a:fld>
            <a:endParaRPr lang="en-US"/>
          </a:p>
        </p:txBody>
      </p:sp>
      <p:sp>
        <p:nvSpPr>
          <p:cNvPr id="16" name="Slide Number Placeholder 15"/>
          <p:cNvSpPr>
            <a:spLocks noGrp="1"/>
          </p:cNvSpPr>
          <p:nvPr>
            <p:ph type="sldNum" sz="quarter" idx="11"/>
          </p:nvPr>
        </p:nvSpPr>
        <p:spPr/>
        <p:txBody>
          <a:bodyPr/>
          <a:lstStyle/>
          <a:p>
            <a:fld id="{D739C4FB-7D33-419B-8833-D1372BFD11C8}"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20997A-BCF3-6945-8CF7-C82B59BCB6D6}" type="datetimeFigureOut">
              <a:rPr lang="en-US" smtClean="0"/>
              <a:t>7/28/18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6F0E8-4041-5E49-9A9C-D876C33C10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20997A-BCF3-6945-8CF7-C82B59BCB6D6}" type="datetimeFigureOut">
              <a:rPr lang="en-US" smtClean="0"/>
              <a:t>7/28/18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86F0E8-4041-5E49-9A9C-D876C33C10C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120997A-BCF3-6945-8CF7-C82B59BCB6D6}" type="datetimeFigureOut">
              <a:rPr lang="en-US" smtClean="0"/>
              <a:t>7/28/18</a:t>
            </a:fld>
            <a:endParaRPr lang="en-US"/>
          </a:p>
        </p:txBody>
      </p:sp>
      <p:sp>
        <p:nvSpPr>
          <p:cNvPr id="15" name="Slide Number Placeholder 14"/>
          <p:cNvSpPr>
            <a:spLocks noGrp="1"/>
          </p:cNvSpPr>
          <p:nvPr>
            <p:ph type="sldNum" sz="quarter" idx="15"/>
          </p:nvPr>
        </p:nvSpPr>
        <p:spPr/>
        <p:txBody>
          <a:bodyPr/>
          <a:lstStyle>
            <a:lvl1pPr algn="ctr">
              <a:defRPr/>
            </a:lvl1pPr>
          </a:lstStyle>
          <a:p>
            <a:fld id="{FC86F0E8-4041-5E49-9A9C-D876C33C10CB}"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7/28/18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120997A-BCF3-6945-8CF7-C82B59BCB6D6}" type="datetimeFigureOut">
              <a:rPr lang="en-US" smtClean="0"/>
              <a:t>7/28/18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86F0E8-4041-5E49-9A9C-D876C33C10CB}"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FC86F0E8-4041-5E49-9A9C-D876C33C10CB}"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120997A-BCF3-6945-8CF7-C82B59BCB6D6}" type="datetimeFigureOut">
              <a:rPr lang="en-US" smtClean="0"/>
              <a:t>7/28/18</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120997A-BCF3-6945-8CF7-C82B59BCB6D6}" type="datetimeFigureOut">
              <a:rPr lang="en-US" smtClean="0"/>
              <a:t>7/28/18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86F0E8-4041-5E49-9A9C-D876C33C10CB}"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0997A-BCF3-6945-8CF7-C82B59BCB6D6}" type="datetimeFigureOut">
              <a:rPr lang="en-US" smtClean="0"/>
              <a:t>7/28/18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86F0E8-4041-5E49-9A9C-D876C33C10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120997A-BCF3-6945-8CF7-C82B59BCB6D6}" type="datetimeFigureOut">
              <a:rPr lang="en-US" smtClean="0"/>
              <a:t>7/28/18</a:t>
            </a:fld>
            <a:endParaRPr lang="en-US"/>
          </a:p>
        </p:txBody>
      </p:sp>
      <p:sp>
        <p:nvSpPr>
          <p:cNvPr id="9" name="Slide Number Placeholder 8"/>
          <p:cNvSpPr>
            <a:spLocks noGrp="1"/>
          </p:cNvSpPr>
          <p:nvPr>
            <p:ph type="sldNum" sz="quarter" idx="15"/>
          </p:nvPr>
        </p:nvSpPr>
        <p:spPr/>
        <p:txBody>
          <a:bodyPr/>
          <a:lstStyle/>
          <a:p>
            <a:fld id="{FC86F0E8-4041-5E49-9A9C-D876C33C10CB}"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Drag picture to placeholder or click icon to add</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120997A-BCF3-6945-8CF7-C82B59BCB6D6}" type="datetimeFigureOut">
              <a:rPr lang="en-US" smtClean="0"/>
              <a:t>7/28/18</a:t>
            </a:fld>
            <a:endParaRPr lang="en-US"/>
          </a:p>
        </p:txBody>
      </p:sp>
      <p:sp>
        <p:nvSpPr>
          <p:cNvPr id="9" name="Slide Number Placeholder 8"/>
          <p:cNvSpPr>
            <a:spLocks noGrp="1"/>
          </p:cNvSpPr>
          <p:nvPr>
            <p:ph type="sldNum" sz="quarter" idx="11"/>
          </p:nvPr>
        </p:nvSpPr>
        <p:spPr/>
        <p:txBody>
          <a:bodyPr/>
          <a:lstStyle/>
          <a:p>
            <a:fld id="{FC86F0E8-4041-5E49-9A9C-D876C33C10C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120997A-BCF3-6945-8CF7-C82B59BCB6D6}" type="datetimeFigureOut">
              <a:rPr lang="en-US" smtClean="0"/>
              <a:t>7/28/18</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C86F0E8-4041-5E49-9A9C-D876C33C10CB}"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 </a:t>
            </a:r>
            <a:r>
              <a:rPr lang="en-US" dirty="0" smtClean="0"/>
              <a:t>How Did The Apostles Interpret And Apply The Gospel?</a:t>
            </a:r>
            <a:endParaRPr lang="en-US" dirty="0"/>
          </a:p>
        </p:txBody>
      </p:sp>
      <p:sp>
        <p:nvSpPr>
          <p:cNvPr id="2" name="Title 1"/>
          <p:cNvSpPr>
            <a:spLocks noGrp="1"/>
          </p:cNvSpPr>
          <p:nvPr>
            <p:ph type="ctrTitle"/>
          </p:nvPr>
        </p:nvSpPr>
        <p:spPr/>
        <p:txBody>
          <a:bodyPr/>
          <a:lstStyle/>
          <a:p>
            <a:r>
              <a:rPr lang="en-US" dirty="0" smtClean="0"/>
              <a:t>The Point Of The Apostolic Preaching In The Book Of Acts</a:t>
            </a:r>
            <a:endParaRPr lang="en-US" dirty="0"/>
          </a:p>
        </p:txBody>
      </p:sp>
    </p:spTree>
    <p:extLst>
      <p:ext uri="{BB962C8B-B14F-4D97-AF65-F5344CB8AC3E}">
        <p14:creationId xmlns:p14="http://schemas.microsoft.com/office/powerpoint/2010/main" val="3705482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4. Peter &amp; Apostles: Sanhedrin 2</a:t>
            </a:r>
            <a:endParaRPr lang="en-US" dirty="0"/>
          </a:p>
        </p:txBody>
      </p:sp>
      <p:sp>
        <p:nvSpPr>
          <p:cNvPr id="5" name="TextBox 4"/>
          <p:cNvSpPr txBox="1"/>
          <p:nvPr/>
        </p:nvSpPr>
        <p:spPr>
          <a:xfrm>
            <a:off x="870858" y="1705431"/>
            <a:ext cx="7511142" cy="3970318"/>
          </a:xfrm>
          <a:prstGeom prst="rect">
            <a:avLst/>
          </a:prstGeom>
          <a:noFill/>
        </p:spPr>
        <p:txBody>
          <a:bodyPr wrap="square" rtlCol="0">
            <a:spAutoFit/>
          </a:bodyPr>
          <a:lstStyle/>
          <a:p>
            <a:r>
              <a:rPr lang="en-US" sz="2800" dirty="0" smtClean="0"/>
              <a:t>“The God of our fathers raised up Jesus, whom you had put to death by hanging Him on a cross. He is the one whom God exalted to His right hand as a Prince and a Savior, to grant repentance to Israel, and forgiveness of sins.” (5.30-31)</a:t>
            </a:r>
          </a:p>
          <a:p>
            <a:endParaRPr lang="en-US" sz="2800" dirty="0" smtClean="0"/>
          </a:p>
          <a:p>
            <a:r>
              <a:rPr lang="en-US" sz="2800" dirty="0" smtClean="0"/>
              <a:t>“And we are witnesses of these things; and so is the Holy Spirit, whom God has given to those who obey Him.” (5.32)</a:t>
            </a:r>
          </a:p>
        </p:txBody>
      </p:sp>
    </p:spTree>
    <p:extLst>
      <p:ext uri="{BB962C8B-B14F-4D97-AF65-F5344CB8AC3E}">
        <p14:creationId xmlns:p14="http://schemas.microsoft.com/office/powerpoint/2010/main" val="2046126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4. Peter &amp; Apostles: Sanhedrin 2</a:t>
            </a:r>
            <a:endParaRPr lang="en-US" dirty="0"/>
          </a:p>
        </p:txBody>
      </p:sp>
      <p:sp>
        <p:nvSpPr>
          <p:cNvPr id="5" name="TextBox 4"/>
          <p:cNvSpPr txBox="1"/>
          <p:nvPr/>
        </p:nvSpPr>
        <p:spPr>
          <a:xfrm>
            <a:off x="870858" y="1705431"/>
            <a:ext cx="7511142" cy="3970318"/>
          </a:xfrm>
          <a:prstGeom prst="rect">
            <a:avLst/>
          </a:prstGeom>
          <a:noFill/>
        </p:spPr>
        <p:txBody>
          <a:bodyPr wrap="square" rtlCol="0">
            <a:spAutoFit/>
          </a:bodyPr>
          <a:lstStyle/>
          <a:p>
            <a:r>
              <a:rPr lang="en-US" sz="2800" dirty="0" smtClean="0"/>
              <a:t>“The God of our fathers raised up Jesus, whom </a:t>
            </a:r>
            <a:r>
              <a:rPr lang="en-US" sz="2800" u="sng" dirty="0" smtClean="0"/>
              <a:t>you had put to death</a:t>
            </a:r>
            <a:r>
              <a:rPr lang="en-US" sz="2800" dirty="0" smtClean="0"/>
              <a:t> by hanging Him on a cross. He is the one whom God exalted to His right hand as a Prince and a Savior, to grant repentance to Israel, and forgiveness of sins.” (5.30-31)</a:t>
            </a:r>
          </a:p>
          <a:p>
            <a:endParaRPr lang="en-US" sz="2800" dirty="0" smtClean="0"/>
          </a:p>
          <a:p>
            <a:r>
              <a:rPr lang="en-US" sz="2800" dirty="0" smtClean="0"/>
              <a:t>“And we are witnesses of these things; and so is the Holy Spirit, whom God has given to those who obey Him.” (5.32)</a:t>
            </a:r>
          </a:p>
        </p:txBody>
      </p:sp>
      <p:sp>
        <p:nvSpPr>
          <p:cNvPr id="4" name="Freeform 3"/>
          <p:cNvSpPr/>
          <p:nvPr/>
        </p:nvSpPr>
        <p:spPr>
          <a:xfrm>
            <a:off x="5530831" y="2928152"/>
            <a:ext cx="1994273" cy="696686"/>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reeform 5"/>
          <p:cNvSpPr/>
          <p:nvPr/>
        </p:nvSpPr>
        <p:spPr>
          <a:xfrm>
            <a:off x="2508368" y="3370961"/>
            <a:ext cx="2896693" cy="696686"/>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0156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5. Stephen Before The  Sanhedrin</a:t>
            </a:r>
            <a:endParaRPr lang="en-US" dirty="0"/>
          </a:p>
        </p:txBody>
      </p:sp>
      <p:sp>
        <p:nvSpPr>
          <p:cNvPr id="5" name="TextBox 4"/>
          <p:cNvSpPr txBox="1"/>
          <p:nvPr/>
        </p:nvSpPr>
        <p:spPr>
          <a:xfrm>
            <a:off x="870858" y="1705431"/>
            <a:ext cx="7511142" cy="3539431"/>
          </a:xfrm>
          <a:prstGeom prst="rect">
            <a:avLst/>
          </a:prstGeom>
          <a:noFill/>
        </p:spPr>
        <p:txBody>
          <a:bodyPr wrap="square" rtlCol="0">
            <a:spAutoFit/>
          </a:bodyPr>
          <a:lstStyle/>
          <a:p>
            <a:r>
              <a:rPr lang="en-US" sz="2800" dirty="0" smtClean="0"/>
              <a:t>“You men who are stiff-necked and uncircumcised in heart and ears are always resisting the Holy Spirit; you are doing just as your fathers did. Which one of the prophets did your fathers not persecute? They killed those who had previously announced the coming of the Righteous One, whose betrayers and murderers you have now become …” (7.51-52)</a:t>
            </a:r>
          </a:p>
        </p:txBody>
      </p:sp>
    </p:spTree>
    <p:extLst>
      <p:ext uri="{BB962C8B-B14F-4D97-AF65-F5344CB8AC3E}">
        <p14:creationId xmlns:p14="http://schemas.microsoft.com/office/powerpoint/2010/main" val="1748918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5. Stephen Before The  Sanhedrin</a:t>
            </a:r>
            <a:endParaRPr lang="en-US" dirty="0"/>
          </a:p>
        </p:txBody>
      </p:sp>
      <p:sp>
        <p:nvSpPr>
          <p:cNvPr id="5" name="TextBox 4"/>
          <p:cNvSpPr txBox="1"/>
          <p:nvPr/>
        </p:nvSpPr>
        <p:spPr>
          <a:xfrm>
            <a:off x="870858" y="1705431"/>
            <a:ext cx="7511142" cy="3539431"/>
          </a:xfrm>
          <a:prstGeom prst="rect">
            <a:avLst/>
          </a:prstGeom>
          <a:noFill/>
        </p:spPr>
        <p:txBody>
          <a:bodyPr wrap="square" rtlCol="0">
            <a:spAutoFit/>
          </a:bodyPr>
          <a:lstStyle/>
          <a:p>
            <a:r>
              <a:rPr lang="en-US" sz="2800" dirty="0" smtClean="0"/>
              <a:t>“You men who are stiff-necked and uncircumcised in heart and ears are always resisting the Holy Spirit; you are doing just as your fathers did. Which one of the prophets did your fathers not persecute? They killed those who had previously announced the coming of the Righteous One, </a:t>
            </a:r>
            <a:r>
              <a:rPr lang="en-US" sz="2800" u="sng" dirty="0" smtClean="0"/>
              <a:t>whose betrayers and murderers you have now become</a:t>
            </a:r>
            <a:r>
              <a:rPr lang="en-US" sz="2800" dirty="0" smtClean="0"/>
              <a:t> …” (7.51-52)</a:t>
            </a:r>
          </a:p>
        </p:txBody>
      </p:sp>
    </p:spTree>
    <p:extLst>
      <p:ext uri="{BB962C8B-B14F-4D97-AF65-F5344CB8AC3E}">
        <p14:creationId xmlns:p14="http://schemas.microsoft.com/office/powerpoint/2010/main" val="194085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6. Peter To The House Of Cornelius</a:t>
            </a:r>
            <a:endParaRPr lang="en-US" dirty="0"/>
          </a:p>
        </p:txBody>
      </p:sp>
      <p:sp>
        <p:nvSpPr>
          <p:cNvPr id="5" name="TextBox 4"/>
          <p:cNvSpPr txBox="1"/>
          <p:nvPr/>
        </p:nvSpPr>
        <p:spPr>
          <a:xfrm>
            <a:off x="870858" y="1705431"/>
            <a:ext cx="7511142" cy="2246769"/>
          </a:xfrm>
          <a:prstGeom prst="rect">
            <a:avLst/>
          </a:prstGeom>
          <a:noFill/>
        </p:spPr>
        <p:txBody>
          <a:bodyPr wrap="square" rtlCol="0">
            <a:spAutoFit/>
          </a:bodyPr>
          <a:lstStyle/>
          <a:p>
            <a:r>
              <a:rPr lang="en-US" sz="2800" dirty="0" smtClean="0"/>
              <a:t>“Jesus of Nazareth … this is the One who has been appointed by God as Judge of the living and the dead. Of Him all the prophets bear witness that through His name everyone who believes in Him receives forgiveness of sins.” (10.38, 41-43)</a:t>
            </a:r>
          </a:p>
        </p:txBody>
      </p:sp>
    </p:spTree>
    <p:extLst>
      <p:ext uri="{BB962C8B-B14F-4D97-AF65-F5344CB8AC3E}">
        <p14:creationId xmlns:p14="http://schemas.microsoft.com/office/powerpoint/2010/main" val="3296781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6. Peter To The House Of Cornelius</a:t>
            </a:r>
            <a:endParaRPr lang="en-US" dirty="0"/>
          </a:p>
        </p:txBody>
      </p:sp>
      <p:sp>
        <p:nvSpPr>
          <p:cNvPr id="5" name="TextBox 4"/>
          <p:cNvSpPr txBox="1"/>
          <p:nvPr/>
        </p:nvSpPr>
        <p:spPr>
          <a:xfrm>
            <a:off x="870858" y="1705431"/>
            <a:ext cx="7511142" cy="2246769"/>
          </a:xfrm>
          <a:prstGeom prst="rect">
            <a:avLst/>
          </a:prstGeom>
          <a:noFill/>
        </p:spPr>
        <p:txBody>
          <a:bodyPr wrap="square" rtlCol="0">
            <a:spAutoFit/>
          </a:bodyPr>
          <a:lstStyle/>
          <a:p>
            <a:r>
              <a:rPr lang="en-US" sz="2800" dirty="0" smtClean="0"/>
              <a:t>“Jesus of Nazareth … this is the One who has been appointed by God as Judge of the living and the dead. Of Him all the prophets bear witness that through His name everyone who believes in Him receives forgiveness of sins.” (10.38, 41-43)</a:t>
            </a:r>
          </a:p>
        </p:txBody>
      </p:sp>
      <p:sp>
        <p:nvSpPr>
          <p:cNvPr id="4" name="Freeform 3"/>
          <p:cNvSpPr/>
          <p:nvPr/>
        </p:nvSpPr>
        <p:spPr>
          <a:xfrm>
            <a:off x="3746638" y="2088450"/>
            <a:ext cx="1417033" cy="588099"/>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reeform 5"/>
          <p:cNvSpPr/>
          <p:nvPr/>
        </p:nvSpPr>
        <p:spPr>
          <a:xfrm>
            <a:off x="2088386" y="3406086"/>
            <a:ext cx="3075285" cy="588099"/>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058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7. Paul To The P. Antioch Synagogue</a:t>
            </a:r>
            <a:endParaRPr lang="en-US" dirty="0"/>
          </a:p>
        </p:txBody>
      </p:sp>
      <p:sp>
        <p:nvSpPr>
          <p:cNvPr id="5" name="TextBox 4"/>
          <p:cNvSpPr txBox="1"/>
          <p:nvPr/>
        </p:nvSpPr>
        <p:spPr>
          <a:xfrm>
            <a:off x="870858" y="1705431"/>
            <a:ext cx="7511142" cy="3539431"/>
          </a:xfrm>
          <a:prstGeom prst="rect">
            <a:avLst/>
          </a:prstGeom>
          <a:noFill/>
        </p:spPr>
        <p:txBody>
          <a:bodyPr wrap="square" rtlCol="0">
            <a:spAutoFit/>
          </a:bodyPr>
          <a:lstStyle/>
          <a:p>
            <a:r>
              <a:rPr lang="en-US" sz="2800" dirty="0" smtClean="0"/>
              <a:t>“Those who live in Jerusalem, and their rulers, … asked Pilate that He be executed.” (13.27-28)</a:t>
            </a:r>
          </a:p>
          <a:p>
            <a:endParaRPr lang="en-US" sz="2800" dirty="0"/>
          </a:p>
          <a:p>
            <a:r>
              <a:rPr lang="en-US" sz="2800" dirty="0" smtClean="0"/>
              <a:t>Therefore let it be known to you, brethren, that through [Jesus] forgiveness of sins is proclaimed to you, and through Him everyone who believes is freed from all things, from which you could not be freed through the Law of Moses.” (13.38-39)</a:t>
            </a:r>
          </a:p>
        </p:txBody>
      </p:sp>
    </p:spTree>
    <p:extLst>
      <p:ext uri="{BB962C8B-B14F-4D97-AF65-F5344CB8AC3E}">
        <p14:creationId xmlns:p14="http://schemas.microsoft.com/office/powerpoint/2010/main" val="168181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7. Paul To The P. Antioch Synagogue</a:t>
            </a:r>
            <a:endParaRPr lang="en-US" dirty="0"/>
          </a:p>
        </p:txBody>
      </p:sp>
      <p:sp>
        <p:nvSpPr>
          <p:cNvPr id="5" name="TextBox 4"/>
          <p:cNvSpPr txBox="1"/>
          <p:nvPr/>
        </p:nvSpPr>
        <p:spPr>
          <a:xfrm>
            <a:off x="870858" y="1705431"/>
            <a:ext cx="7511142" cy="3539431"/>
          </a:xfrm>
          <a:prstGeom prst="rect">
            <a:avLst/>
          </a:prstGeom>
          <a:noFill/>
        </p:spPr>
        <p:txBody>
          <a:bodyPr wrap="square" rtlCol="0">
            <a:spAutoFit/>
          </a:bodyPr>
          <a:lstStyle/>
          <a:p>
            <a:r>
              <a:rPr lang="en-US" sz="2800" dirty="0" smtClean="0"/>
              <a:t>“</a:t>
            </a:r>
            <a:r>
              <a:rPr lang="en-US" sz="2800" u="sng" dirty="0" smtClean="0"/>
              <a:t>Those who live in Jerusalem, and their rulers, … asked Pilate that He be executed</a:t>
            </a:r>
            <a:r>
              <a:rPr lang="en-US" sz="2800" dirty="0" smtClean="0"/>
              <a:t>.” (13.27-28)</a:t>
            </a:r>
          </a:p>
          <a:p>
            <a:endParaRPr lang="en-US" sz="2800" dirty="0"/>
          </a:p>
          <a:p>
            <a:r>
              <a:rPr lang="en-US" sz="2800" dirty="0" smtClean="0"/>
              <a:t>Therefore let it be known to you, brethren, that through [Jesus] forgiveness of sins is proclaimed to you, and through Him everyone who believes is freed from all things, from which you could not be freed through the Law of Moses.” (13.38-39)</a:t>
            </a:r>
          </a:p>
        </p:txBody>
      </p:sp>
      <p:sp>
        <p:nvSpPr>
          <p:cNvPr id="4" name="Freeform 3"/>
          <p:cNvSpPr/>
          <p:nvPr/>
        </p:nvSpPr>
        <p:spPr>
          <a:xfrm>
            <a:off x="3127415" y="3473958"/>
            <a:ext cx="2886371" cy="546113"/>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0150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8. Paul On Mars Hill In Athens</a:t>
            </a:r>
            <a:endParaRPr lang="en-US" dirty="0"/>
          </a:p>
        </p:txBody>
      </p:sp>
      <p:sp>
        <p:nvSpPr>
          <p:cNvPr id="5" name="TextBox 4"/>
          <p:cNvSpPr txBox="1"/>
          <p:nvPr/>
        </p:nvSpPr>
        <p:spPr>
          <a:xfrm>
            <a:off x="870858" y="1705431"/>
            <a:ext cx="7511142" cy="3108544"/>
          </a:xfrm>
          <a:prstGeom prst="rect">
            <a:avLst/>
          </a:prstGeom>
          <a:noFill/>
        </p:spPr>
        <p:txBody>
          <a:bodyPr wrap="square" rtlCol="0">
            <a:spAutoFit/>
          </a:bodyPr>
          <a:lstStyle/>
          <a:p>
            <a:r>
              <a:rPr lang="en-US" sz="2800" dirty="0" smtClean="0"/>
              <a:t>“Therefore having overlooked the times of ignorance, God is now declaring to men that all people everywhere should repent, because He has fixed a day in which He will judge the world in righteousness through a Man whom He has appointed, having furnished proof to all men by raising Him from the dead.” (17.30-31)</a:t>
            </a:r>
          </a:p>
        </p:txBody>
      </p:sp>
    </p:spTree>
    <p:extLst>
      <p:ext uri="{BB962C8B-B14F-4D97-AF65-F5344CB8AC3E}">
        <p14:creationId xmlns:p14="http://schemas.microsoft.com/office/powerpoint/2010/main" val="3084408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8. Paul On Mars Hill In Athens</a:t>
            </a:r>
            <a:endParaRPr lang="en-US" dirty="0"/>
          </a:p>
        </p:txBody>
      </p:sp>
      <p:sp>
        <p:nvSpPr>
          <p:cNvPr id="5" name="TextBox 4"/>
          <p:cNvSpPr txBox="1"/>
          <p:nvPr/>
        </p:nvSpPr>
        <p:spPr>
          <a:xfrm>
            <a:off x="870858" y="1705431"/>
            <a:ext cx="7511142" cy="3108544"/>
          </a:xfrm>
          <a:prstGeom prst="rect">
            <a:avLst/>
          </a:prstGeom>
          <a:noFill/>
        </p:spPr>
        <p:txBody>
          <a:bodyPr wrap="square" rtlCol="0">
            <a:spAutoFit/>
          </a:bodyPr>
          <a:lstStyle/>
          <a:p>
            <a:r>
              <a:rPr lang="en-US" sz="2800" dirty="0" smtClean="0"/>
              <a:t>“Therefore having overlooked the times of ignorance, God is now declaring to men that all people everywhere should repent, because He has fixed a day in which He will judge the world in righteousness through a Man whom He has appointed, having furnished proof to all men by raising Him from the dead.” (17.30-31)</a:t>
            </a:r>
          </a:p>
        </p:txBody>
      </p:sp>
      <p:sp>
        <p:nvSpPr>
          <p:cNvPr id="4" name="Freeform 3"/>
          <p:cNvSpPr/>
          <p:nvPr/>
        </p:nvSpPr>
        <p:spPr>
          <a:xfrm>
            <a:off x="4722869" y="2623762"/>
            <a:ext cx="1353890" cy="462141"/>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reeform 5"/>
          <p:cNvSpPr/>
          <p:nvPr/>
        </p:nvSpPr>
        <p:spPr>
          <a:xfrm>
            <a:off x="4649402" y="3085903"/>
            <a:ext cx="1353890" cy="462141"/>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9777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661728"/>
          </a:xfrm>
        </p:spPr>
        <p:txBody>
          <a:bodyPr>
            <a:normAutofit fontScale="90000"/>
          </a:bodyPr>
          <a:lstStyle/>
          <a:p>
            <a:r>
              <a:rPr lang="en-US" dirty="0" smtClean="0"/>
              <a:t>The Gospel, 1 Corinthians 15.1-8</a:t>
            </a:r>
            <a:endParaRPr lang="en-US" dirty="0"/>
          </a:p>
        </p:txBody>
      </p:sp>
      <p:sp>
        <p:nvSpPr>
          <p:cNvPr id="5" name="TextBox 4"/>
          <p:cNvSpPr txBox="1"/>
          <p:nvPr/>
        </p:nvSpPr>
        <p:spPr>
          <a:xfrm>
            <a:off x="1150920" y="2106249"/>
            <a:ext cx="6603089" cy="3108544"/>
          </a:xfrm>
          <a:prstGeom prst="rect">
            <a:avLst/>
          </a:prstGeom>
          <a:noFill/>
        </p:spPr>
        <p:txBody>
          <a:bodyPr wrap="square" rtlCol="0">
            <a:spAutoFit/>
          </a:bodyPr>
          <a:lstStyle/>
          <a:p>
            <a:pPr marL="457200" indent="-457200">
              <a:buFont typeface="Arial"/>
              <a:buChar char="•"/>
            </a:pPr>
            <a:r>
              <a:rPr lang="en-US" sz="2800" dirty="0" smtClean="0">
                <a:solidFill>
                  <a:srgbClr val="FFFF00"/>
                </a:solidFill>
              </a:rPr>
              <a:t>Christ died</a:t>
            </a:r>
            <a:r>
              <a:rPr lang="en-US" sz="2800" dirty="0" smtClean="0"/>
              <a:t> for our sins according to the Scriptures</a:t>
            </a:r>
          </a:p>
          <a:p>
            <a:pPr marL="457200" indent="-457200">
              <a:buFont typeface="Arial"/>
              <a:buChar char="•"/>
            </a:pPr>
            <a:r>
              <a:rPr lang="en-US" sz="2800" dirty="0" smtClean="0">
                <a:solidFill>
                  <a:srgbClr val="FFFF00"/>
                </a:solidFill>
              </a:rPr>
              <a:t>He was buried</a:t>
            </a:r>
          </a:p>
          <a:p>
            <a:pPr marL="457200" indent="-457200">
              <a:buFont typeface="Arial"/>
              <a:buChar char="•"/>
            </a:pPr>
            <a:r>
              <a:rPr lang="en-US" sz="2800" dirty="0" smtClean="0">
                <a:solidFill>
                  <a:srgbClr val="FFFF00"/>
                </a:solidFill>
              </a:rPr>
              <a:t>He was raised</a:t>
            </a:r>
            <a:r>
              <a:rPr lang="en-US" sz="2800" dirty="0" smtClean="0"/>
              <a:t> the third day according to the Scriptures</a:t>
            </a:r>
          </a:p>
          <a:p>
            <a:pPr marL="457200" indent="-457200">
              <a:buFont typeface="Arial"/>
              <a:buChar char="•"/>
            </a:pPr>
            <a:r>
              <a:rPr lang="en-US" sz="2800" dirty="0" smtClean="0">
                <a:solidFill>
                  <a:srgbClr val="FFFF00"/>
                </a:solidFill>
              </a:rPr>
              <a:t>He appeared</a:t>
            </a:r>
            <a:r>
              <a:rPr lang="en-US" sz="2800" dirty="0" smtClean="0"/>
              <a:t> to hundreds of witnesses after His resurrection</a:t>
            </a:r>
            <a:endParaRPr lang="en-US" sz="2800" dirty="0"/>
          </a:p>
        </p:txBody>
      </p:sp>
    </p:spTree>
    <p:extLst>
      <p:ext uri="{BB962C8B-B14F-4D97-AF65-F5344CB8AC3E}">
        <p14:creationId xmlns:p14="http://schemas.microsoft.com/office/powerpoint/2010/main" val="3066873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19" y="152400"/>
            <a:ext cx="8229600" cy="1030514"/>
          </a:xfrm>
        </p:spPr>
        <p:txBody>
          <a:bodyPr>
            <a:normAutofit/>
          </a:bodyPr>
          <a:lstStyle/>
          <a:p>
            <a:r>
              <a:rPr lang="en-US" sz="2800" dirty="0"/>
              <a:t> </a:t>
            </a:r>
            <a:r>
              <a:rPr lang="en-US" sz="2800" dirty="0" smtClean="0"/>
              <a:t>    Guilt      Repent	Forgiveness	Salvation   Judge/ment</a:t>
            </a:r>
            <a:endParaRPr lang="en-US" sz="2800" dirty="0"/>
          </a:p>
        </p:txBody>
      </p:sp>
      <p:sp>
        <p:nvSpPr>
          <p:cNvPr id="3" name="TextBox 2"/>
          <p:cNvSpPr txBox="1"/>
          <p:nvPr/>
        </p:nvSpPr>
        <p:spPr>
          <a:xfrm>
            <a:off x="457200" y="1516743"/>
            <a:ext cx="8229600" cy="4031873"/>
          </a:xfrm>
          <a:prstGeom prst="rect">
            <a:avLst/>
          </a:prstGeom>
          <a:noFill/>
        </p:spPr>
        <p:txBody>
          <a:bodyPr wrap="square" rtlCol="0">
            <a:spAutoFit/>
          </a:bodyPr>
          <a:lstStyle/>
          <a:p>
            <a:r>
              <a:rPr lang="en-US" sz="3200" dirty="0" smtClean="0"/>
              <a:t>1	</a:t>
            </a:r>
            <a:r>
              <a:rPr lang="en-US" sz="3200" dirty="0"/>
              <a:t> </a:t>
            </a:r>
            <a:r>
              <a:rPr lang="en-US" sz="3200" dirty="0" smtClean="0"/>
              <a:t>  </a:t>
            </a:r>
            <a:r>
              <a:rPr lang="en-US" sz="3200" dirty="0" smtClean="0">
                <a:solidFill>
                  <a:srgbClr val="FFFF00"/>
                </a:solidFill>
              </a:rPr>
              <a:t>√		   √			√			</a:t>
            </a:r>
            <a:r>
              <a:rPr lang="en-US" sz="3200" dirty="0">
                <a:solidFill>
                  <a:srgbClr val="FFFF00"/>
                </a:solidFill>
              </a:rPr>
              <a:t> </a:t>
            </a:r>
            <a:r>
              <a:rPr lang="en-US" sz="3200" dirty="0" smtClean="0">
                <a:solidFill>
                  <a:srgbClr val="FFFF00"/>
                </a:solidFill>
              </a:rPr>
              <a:t>  √</a:t>
            </a:r>
          </a:p>
          <a:p>
            <a:r>
              <a:rPr lang="en-US" sz="3200" dirty="0" smtClean="0"/>
              <a:t>2      </a:t>
            </a:r>
            <a:r>
              <a:rPr lang="en-US" sz="3200" dirty="0" smtClean="0">
                <a:solidFill>
                  <a:srgbClr val="FFFF00"/>
                </a:solidFill>
              </a:rPr>
              <a:t>√		   √			√</a:t>
            </a:r>
            <a:r>
              <a:rPr lang="en-US" sz="3200" dirty="0" smtClean="0"/>
              <a:t>    	</a:t>
            </a:r>
          </a:p>
          <a:p>
            <a:r>
              <a:rPr lang="en-US" sz="3200" dirty="0" smtClean="0"/>
              <a:t>3	</a:t>
            </a:r>
            <a:r>
              <a:rPr lang="en-US" sz="3200" dirty="0"/>
              <a:t> </a:t>
            </a:r>
            <a:r>
              <a:rPr lang="en-US" sz="3200" dirty="0" smtClean="0"/>
              <a:t>  </a:t>
            </a:r>
            <a:r>
              <a:rPr lang="en-US" sz="3200" dirty="0" smtClean="0">
                <a:solidFill>
                  <a:srgbClr val="FFFF00"/>
                </a:solidFill>
              </a:rPr>
              <a:t>√		   				  			   √</a:t>
            </a:r>
            <a:endParaRPr lang="en-US" sz="3200" dirty="0" smtClean="0"/>
          </a:p>
          <a:p>
            <a:r>
              <a:rPr lang="en-US" sz="3200" dirty="0" smtClean="0"/>
              <a:t>4      </a:t>
            </a:r>
            <a:r>
              <a:rPr lang="en-US" sz="3200" dirty="0" smtClean="0">
                <a:solidFill>
                  <a:srgbClr val="FFFF00"/>
                </a:solidFill>
              </a:rPr>
              <a:t>√		   √			√</a:t>
            </a:r>
            <a:endParaRPr lang="en-US" sz="3200" dirty="0" smtClean="0"/>
          </a:p>
          <a:p>
            <a:r>
              <a:rPr lang="en-US" sz="3200" dirty="0" smtClean="0"/>
              <a:t>5	</a:t>
            </a:r>
            <a:r>
              <a:rPr lang="en-US" sz="3200" dirty="0"/>
              <a:t> </a:t>
            </a:r>
            <a:r>
              <a:rPr lang="en-US" sz="3200" dirty="0" smtClean="0"/>
              <a:t>  </a:t>
            </a:r>
            <a:r>
              <a:rPr lang="en-US" sz="3200" dirty="0" smtClean="0">
                <a:solidFill>
                  <a:srgbClr val="FFFF00"/>
                </a:solidFill>
              </a:rPr>
              <a:t>√		</a:t>
            </a:r>
            <a:endParaRPr lang="en-US" sz="3200" dirty="0" smtClean="0"/>
          </a:p>
          <a:p>
            <a:r>
              <a:rPr lang="en-US" sz="3200" dirty="0" smtClean="0"/>
              <a:t>6							</a:t>
            </a:r>
            <a:r>
              <a:rPr lang="en-US" sz="3200" dirty="0"/>
              <a:t> </a:t>
            </a:r>
            <a:r>
              <a:rPr lang="en-US" sz="3200" dirty="0" smtClean="0"/>
              <a:t>    </a:t>
            </a:r>
            <a:r>
              <a:rPr lang="en-US" sz="3200" dirty="0" smtClean="0">
                <a:solidFill>
                  <a:srgbClr val="FFFF00"/>
                </a:solidFill>
              </a:rPr>
              <a:t>√	</a:t>
            </a:r>
            <a:r>
              <a:rPr lang="en-US" sz="3200" dirty="0" smtClean="0"/>
              <a:t>				           </a:t>
            </a:r>
            <a:r>
              <a:rPr lang="en-US" sz="3200" dirty="0" smtClean="0">
                <a:solidFill>
                  <a:srgbClr val="FFFF00"/>
                </a:solidFill>
              </a:rPr>
              <a:t>√</a:t>
            </a:r>
            <a:r>
              <a:rPr lang="en-US" sz="3200" dirty="0" smtClean="0"/>
              <a:t>		</a:t>
            </a:r>
          </a:p>
          <a:p>
            <a:r>
              <a:rPr lang="en-US" sz="3200" dirty="0" smtClean="0"/>
              <a:t>7	</a:t>
            </a:r>
            <a:r>
              <a:rPr lang="en-US" sz="3200" dirty="0"/>
              <a:t> </a:t>
            </a:r>
            <a:r>
              <a:rPr lang="en-US" sz="3200" dirty="0" smtClean="0"/>
              <a:t>  </a:t>
            </a:r>
            <a:r>
              <a:rPr lang="en-US" sz="3200" dirty="0" smtClean="0">
                <a:solidFill>
                  <a:srgbClr val="FFFF00"/>
                </a:solidFill>
              </a:rPr>
              <a:t>√</a:t>
            </a:r>
            <a:r>
              <a:rPr lang="en-US" sz="3200" dirty="0" smtClean="0"/>
              <a:t>					</a:t>
            </a:r>
            <a:r>
              <a:rPr lang="en-US" sz="3200" dirty="0"/>
              <a:t> </a:t>
            </a:r>
            <a:r>
              <a:rPr lang="en-US" sz="3200" dirty="0" smtClean="0"/>
              <a:t>    </a:t>
            </a:r>
            <a:r>
              <a:rPr lang="en-US" sz="3200" dirty="0" smtClean="0">
                <a:solidFill>
                  <a:srgbClr val="FFFF00"/>
                </a:solidFill>
              </a:rPr>
              <a:t>√</a:t>
            </a:r>
            <a:endParaRPr lang="en-US" sz="3200" dirty="0" smtClean="0"/>
          </a:p>
          <a:p>
            <a:r>
              <a:rPr lang="en-US" sz="3200" dirty="0" smtClean="0"/>
              <a:t>8      			   </a:t>
            </a:r>
            <a:r>
              <a:rPr lang="en-US" sz="3200" dirty="0" smtClean="0">
                <a:solidFill>
                  <a:srgbClr val="FFFF00"/>
                </a:solidFill>
              </a:rPr>
              <a:t>√</a:t>
            </a:r>
            <a:r>
              <a:rPr lang="en-US" sz="3200" dirty="0" smtClean="0"/>
              <a:t>									      </a:t>
            </a:r>
            <a:r>
              <a:rPr lang="en-US" sz="3200" dirty="0" smtClean="0">
                <a:solidFill>
                  <a:srgbClr val="FFFF00"/>
                </a:solidFill>
              </a:rPr>
              <a:t>√</a:t>
            </a:r>
            <a:endParaRPr lang="en-US" sz="3200" dirty="0"/>
          </a:p>
        </p:txBody>
      </p:sp>
    </p:spTree>
    <p:extLst>
      <p:ext uri="{BB962C8B-B14F-4D97-AF65-F5344CB8AC3E}">
        <p14:creationId xmlns:p14="http://schemas.microsoft.com/office/powerpoint/2010/main" val="370647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19" y="152400"/>
            <a:ext cx="8229600" cy="1030514"/>
          </a:xfrm>
        </p:spPr>
        <p:txBody>
          <a:bodyPr>
            <a:normAutofit/>
          </a:bodyPr>
          <a:lstStyle/>
          <a:p>
            <a:r>
              <a:rPr lang="en-US" sz="2800" dirty="0"/>
              <a:t> </a:t>
            </a:r>
            <a:r>
              <a:rPr lang="en-US" sz="2800" dirty="0" smtClean="0"/>
              <a:t>    Guilt      Repent	Forgiveness	Salvation   Judge/ment</a:t>
            </a:r>
            <a:endParaRPr lang="en-US" sz="2800" dirty="0"/>
          </a:p>
        </p:txBody>
      </p:sp>
      <p:sp>
        <p:nvSpPr>
          <p:cNvPr id="3" name="TextBox 2"/>
          <p:cNvSpPr txBox="1"/>
          <p:nvPr/>
        </p:nvSpPr>
        <p:spPr>
          <a:xfrm>
            <a:off x="457200" y="1516743"/>
            <a:ext cx="8229600" cy="4031873"/>
          </a:xfrm>
          <a:prstGeom prst="rect">
            <a:avLst/>
          </a:prstGeom>
          <a:noFill/>
        </p:spPr>
        <p:txBody>
          <a:bodyPr wrap="square" rtlCol="0">
            <a:spAutoFit/>
          </a:bodyPr>
          <a:lstStyle/>
          <a:p>
            <a:r>
              <a:rPr lang="en-US" sz="3200" dirty="0" smtClean="0"/>
              <a:t>1	</a:t>
            </a:r>
            <a:r>
              <a:rPr lang="en-US" sz="3200" dirty="0"/>
              <a:t> </a:t>
            </a:r>
            <a:r>
              <a:rPr lang="en-US" sz="3200" dirty="0" smtClean="0"/>
              <a:t>  </a:t>
            </a:r>
            <a:r>
              <a:rPr lang="en-US" sz="3200" dirty="0" smtClean="0">
                <a:solidFill>
                  <a:srgbClr val="FFFF00"/>
                </a:solidFill>
              </a:rPr>
              <a:t>√		   √			√			</a:t>
            </a:r>
            <a:r>
              <a:rPr lang="en-US" sz="3200" dirty="0">
                <a:solidFill>
                  <a:srgbClr val="FFFF00"/>
                </a:solidFill>
              </a:rPr>
              <a:t> </a:t>
            </a:r>
            <a:r>
              <a:rPr lang="en-US" sz="3200" dirty="0" smtClean="0">
                <a:solidFill>
                  <a:srgbClr val="FFFF00"/>
                </a:solidFill>
              </a:rPr>
              <a:t>  √</a:t>
            </a:r>
          </a:p>
          <a:p>
            <a:r>
              <a:rPr lang="en-US" sz="3200" dirty="0" smtClean="0"/>
              <a:t>2      </a:t>
            </a:r>
            <a:r>
              <a:rPr lang="en-US" sz="3200" dirty="0" smtClean="0">
                <a:solidFill>
                  <a:srgbClr val="FFFF00"/>
                </a:solidFill>
              </a:rPr>
              <a:t>√		   √			√</a:t>
            </a:r>
            <a:r>
              <a:rPr lang="en-US" sz="3200" dirty="0" smtClean="0"/>
              <a:t>    	</a:t>
            </a:r>
          </a:p>
          <a:p>
            <a:r>
              <a:rPr lang="en-US" sz="3200" dirty="0" smtClean="0"/>
              <a:t>3	</a:t>
            </a:r>
            <a:r>
              <a:rPr lang="en-US" sz="3200" dirty="0"/>
              <a:t> </a:t>
            </a:r>
            <a:r>
              <a:rPr lang="en-US" sz="3200" dirty="0" smtClean="0"/>
              <a:t>  </a:t>
            </a:r>
            <a:r>
              <a:rPr lang="en-US" sz="3200" dirty="0" smtClean="0">
                <a:solidFill>
                  <a:srgbClr val="FFFF00"/>
                </a:solidFill>
              </a:rPr>
              <a:t>√		   				  			   √</a:t>
            </a:r>
            <a:endParaRPr lang="en-US" sz="3200" dirty="0" smtClean="0"/>
          </a:p>
          <a:p>
            <a:r>
              <a:rPr lang="en-US" sz="3200" dirty="0" smtClean="0"/>
              <a:t>4      </a:t>
            </a:r>
            <a:r>
              <a:rPr lang="en-US" sz="3200" dirty="0" smtClean="0">
                <a:solidFill>
                  <a:srgbClr val="FFFF00"/>
                </a:solidFill>
              </a:rPr>
              <a:t>√		   √			√</a:t>
            </a:r>
            <a:endParaRPr lang="en-US" sz="3200" dirty="0" smtClean="0"/>
          </a:p>
          <a:p>
            <a:r>
              <a:rPr lang="en-US" sz="3200" dirty="0" smtClean="0"/>
              <a:t>5	</a:t>
            </a:r>
            <a:r>
              <a:rPr lang="en-US" sz="3200" dirty="0"/>
              <a:t> </a:t>
            </a:r>
            <a:r>
              <a:rPr lang="en-US" sz="3200" dirty="0" smtClean="0"/>
              <a:t>  </a:t>
            </a:r>
            <a:r>
              <a:rPr lang="en-US" sz="3200" dirty="0" smtClean="0">
                <a:solidFill>
                  <a:srgbClr val="FFFF00"/>
                </a:solidFill>
              </a:rPr>
              <a:t>√		</a:t>
            </a:r>
            <a:endParaRPr lang="en-US" sz="3200" dirty="0" smtClean="0"/>
          </a:p>
          <a:p>
            <a:r>
              <a:rPr lang="en-US" sz="3200" dirty="0" smtClean="0"/>
              <a:t>6							</a:t>
            </a:r>
            <a:r>
              <a:rPr lang="en-US" sz="3200" dirty="0"/>
              <a:t> </a:t>
            </a:r>
            <a:r>
              <a:rPr lang="en-US" sz="3200" dirty="0" smtClean="0"/>
              <a:t>    </a:t>
            </a:r>
            <a:r>
              <a:rPr lang="en-US" sz="3200" dirty="0" smtClean="0">
                <a:solidFill>
                  <a:srgbClr val="FFFF00"/>
                </a:solidFill>
              </a:rPr>
              <a:t>√	</a:t>
            </a:r>
            <a:r>
              <a:rPr lang="en-US" sz="3200" dirty="0" smtClean="0"/>
              <a:t>				           </a:t>
            </a:r>
            <a:r>
              <a:rPr lang="en-US" sz="3200" dirty="0" smtClean="0">
                <a:solidFill>
                  <a:srgbClr val="FFFF00"/>
                </a:solidFill>
              </a:rPr>
              <a:t>√</a:t>
            </a:r>
            <a:r>
              <a:rPr lang="en-US" sz="3200" dirty="0" smtClean="0"/>
              <a:t>		</a:t>
            </a:r>
          </a:p>
          <a:p>
            <a:r>
              <a:rPr lang="en-US" sz="3200" dirty="0" smtClean="0"/>
              <a:t>7	</a:t>
            </a:r>
            <a:r>
              <a:rPr lang="en-US" sz="3200" dirty="0"/>
              <a:t> </a:t>
            </a:r>
            <a:r>
              <a:rPr lang="en-US" sz="3200" dirty="0" smtClean="0"/>
              <a:t>  </a:t>
            </a:r>
            <a:r>
              <a:rPr lang="en-US" sz="3200" dirty="0" smtClean="0">
                <a:solidFill>
                  <a:srgbClr val="FFFF00"/>
                </a:solidFill>
              </a:rPr>
              <a:t>√</a:t>
            </a:r>
            <a:r>
              <a:rPr lang="en-US" sz="3200" dirty="0" smtClean="0"/>
              <a:t>					</a:t>
            </a:r>
            <a:r>
              <a:rPr lang="en-US" sz="3200" dirty="0"/>
              <a:t> </a:t>
            </a:r>
            <a:r>
              <a:rPr lang="en-US" sz="3200" dirty="0" smtClean="0"/>
              <a:t>    </a:t>
            </a:r>
            <a:r>
              <a:rPr lang="en-US" sz="3200" dirty="0" smtClean="0">
                <a:solidFill>
                  <a:srgbClr val="FFFF00"/>
                </a:solidFill>
              </a:rPr>
              <a:t>√</a:t>
            </a:r>
            <a:endParaRPr lang="en-US" sz="3200" dirty="0" smtClean="0"/>
          </a:p>
          <a:p>
            <a:r>
              <a:rPr lang="en-US" sz="3200" dirty="0" smtClean="0"/>
              <a:t>8      			   </a:t>
            </a:r>
            <a:r>
              <a:rPr lang="en-US" sz="3200" dirty="0" smtClean="0">
                <a:solidFill>
                  <a:srgbClr val="FFFF00"/>
                </a:solidFill>
              </a:rPr>
              <a:t>√</a:t>
            </a:r>
            <a:r>
              <a:rPr lang="en-US" sz="3200" dirty="0" smtClean="0"/>
              <a:t>									      </a:t>
            </a:r>
            <a:r>
              <a:rPr lang="en-US" sz="3200" dirty="0" smtClean="0">
                <a:solidFill>
                  <a:srgbClr val="FFFF00"/>
                </a:solidFill>
              </a:rPr>
              <a:t>√</a:t>
            </a:r>
            <a:endParaRPr lang="en-US" sz="3200" dirty="0"/>
          </a:p>
        </p:txBody>
      </p:sp>
      <p:sp>
        <p:nvSpPr>
          <p:cNvPr id="4" name="Freeform 3"/>
          <p:cNvSpPr/>
          <p:nvPr/>
        </p:nvSpPr>
        <p:spPr>
          <a:xfrm>
            <a:off x="980866" y="1492775"/>
            <a:ext cx="887943" cy="4056438"/>
          </a:xfrm>
          <a:custGeom>
            <a:avLst/>
            <a:gdLst>
              <a:gd name="connsiteX0" fmla="*/ 774368 w 1300938"/>
              <a:gd name="connsiteY0" fmla="*/ 11273 h 4056438"/>
              <a:gd name="connsiteX1" fmla="*/ 774368 w 1300938"/>
              <a:gd name="connsiteY1" fmla="*/ 11273 h 4056438"/>
              <a:gd name="connsiteX2" fmla="*/ 547220 w 1300938"/>
              <a:gd name="connsiteY2" fmla="*/ 11273 h 4056438"/>
              <a:gd name="connsiteX3" fmla="*/ 485270 w 1300938"/>
              <a:gd name="connsiteY3" fmla="*/ 31921 h 4056438"/>
              <a:gd name="connsiteX4" fmla="*/ 392346 w 1300938"/>
              <a:gd name="connsiteY4" fmla="*/ 52570 h 4056438"/>
              <a:gd name="connsiteX5" fmla="*/ 299422 w 1300938"/>
              <a:gd name="connsiteY5" fmla="*/ 135166 h 4056438"/>
              <a:gd name="connsiteX6" fmla="*/ 268447 w 1300938"/>
              <a:gd name="connsiteY6" fmla="*/ 197112 h 4056438"/>
              <a:gd name="connsiteX7" fmla="*/ 227148 w 1300938"/>
              <a:gd name="connsiteY7" fmla="*/ 259059 h 4056438"/>
              <a:gd name="connsiteX8" fmla="*/ 175523 w 1300938"/>
              <a:gd name="connsiteY8" fmla="*/ 351979 h 4056438"/>
              <a:gd name="connsiteX9" fmla="*/ 134223 w 1300938"/>
              <a:gd name="connsiteY9" fmla="*/ 413925 h 4056438"/>
              <a:gd name="connsiteX10" fmla="*/ 103249 w 1300938"/>
              <a:gd name="connsiteY10" fmla="*/ 517169 h 4056438"/>
              <a:gd name="connsiteX11" fmla="*/ 82599 w 1300938"/>
              <a:gd name="connsiteY11" fmla="*/ 568792 h 4056438"/>
              <a:gd name="connsiteX12" fmla="*/ 51624 w 1300938"/>
              <a:gd name="connsiteY12" fmla="*/ 692685 h 4056438"/>
              <a:gd name="connsiteX13" fmla="*/ 41299 w 1300938"/>
              <a:gd name="connsiteY13" fmla="*/ 754631 h 4056438"/>
              <a:gd name="connsiteX14" fmla="*/ 20649 w 1300938"/>
              <a:gd name="connsiteY14" fmla="*/ 816578 h 4056438"/>
              <a:gd name="connsiteX15" fmla="*/ 0 w 1300938"/>
              <a:gd name="connsiteY15" fmla="*/ 992093 h 4056438"/>
              <a:gd name="connsiteX16" fmla="*/ 10325 w 1300938"/>
              <a:gd name="connsiteY16" fmla="*/ 1621883 h 4056438"/>
              <a:gd name="connsiteX17" fmla="*/ 20649 w 1300938"/>
              <a:gd name="connsiteY17" fmla="*/ 1941940 h 4056438"/>
              <a:gd name="connsiteX18" fmla="*/ 41299 w 1300938"/>
              <a:gd name="connsiteY18" fmla="*/ 2282646 h 4056438"/>
              <a:gd name="connsiteX19" fmla="*/ 92924 w 1300938"/>
              <a:gd name="connsiteY19" fmla="*/ 3139574 h 4056438"/>
              <a:gd name="connsiteX20" fmla="*/ 103249 w 1300938"/>
              <a:gd name="connsiteY20" fmla="*/ 3273791 h 4056438"/>
              <a:gd name="connsiteX21" fmla="*/ 113574 w 1300938"/>
              <a:gd name="connsiteY21" fmla="*/ 3304764 h 4056438"/>
              <a:gd name="connsiteX22" fmla="*/ 134223 w 1300938"/>
              <a:gd name="connsiteY22" fmla="*/ 3387360 h 4056438"/>
              <a:gd name="connsiteX23" fmla="*/ 144548 w 1300938"/>
              <a:gd name="connsiteY23" fmla="*/ 3428658 h 4056438"/>
              <a:gd name="connsiteX24" fmla="*/ 154873 w 1300938"/>
              <a:gd name="connsiteY24" fmla="*/ 3469955 h 4056438"/>
              <a:gd name="connsiteX25" fmla="*/ 185848 w 1300938"/>
              <a:gd name="connsiteY25" fmla="*/ 3500929 h 4056438"/>
              <a:gd name="connsiteX26" fmla="*/ 196173 w 1300938"/>
              <a:gd name="connsiteY26" fmla="*/ 3542226 h 4056438"/>
              <a:gd name="connsiteX27" fmla="*/ 206498 w 1300938"/>
              <a:gd name="connsiteY27" fmla="*/ 3573200 h 4056438"/>
              <a:gd name="connsiteX28" fmla="*/ 247797 w 1300938"/>
              <a:gd name="connsiteY28" fmla="*/ 3686768 h 4056438"/>
              <a:gd name="connsiteX29" fmla="*/ 258122 w 1300938"/>
              <a:gd name="connsiteY29" fmla="*/ 3738390 h 4056438"/>
              <a:gd name="connsiteX30" fmla="*/ 330397 w 1300938"/>
              <a:gd name="connsiteY30" fmla="*/ 3851959 h 4056438"/>
              <a:gd name="connsiteX31" fmla="*/ 402671 w 1300938"/>
              <a:gd name="connsiteY31" fmla="*/ 3975852 h 4056438"/>
              <a:gd name="connsiteX32" fmla="*/ 423321 w 1300938"/>
              <a:gd name="connsiteY32" fmla="*/ 4006825 h 4056438"/>
              <a:gd name="connsiteX33" fmla="*/ 464621 w 1300938"/>
              <a:gd name="connsiteY33" fmla="*/ 4017150 h 4056438"/>
              <a:gd name="connsiteX34" fmla="*/ 495595 w 1300938"/>
              <a:gd name="connsiteY34" fmla="*/ 4027474 h 4056438"/>
              <a:gd name="connsiteX35" fmla="*/ 671119 w 1300938"/>
              <a:gd name="connsiteY35" fmla="*/ 4037799 h 4056438"/>
              <a:gd name="connsiteX36" fmla="*/ 702094 w 1300938"/>
              <a:gd name="connsiteY36" fmla="*/ 4027474 h 4056438"/>
              <a:gd name="connsiteX37" fmla="*/ 846642 w 1300938"/>
              <a:gd name="connsiteY37" fmla="*/ 3903581 h 4056438"/>
              <a:gd name="connsiteX38" fmla="*/ 887942 w 1300938"/>
              <a:gd name="connsiteY38" fmla="*/ 3872608 h 4056438"/>
              <a:gd name="connsiteX39" fmla="*/ 1001516 w 1300938"/>
              <a:gd name="connsiteY39" fmla="*/ 3769364 h 4056438"/>
              <a:gd name="connsiteX40" fmla="*/ 1022166 w 1300938"/>
              <a:gd name="connsiteY40" fmla="*/ 3728066 h 4056438"/>
              <a:gd name="connsiteX41" fmla="*/ 1053141 w 1300938"/>
              <a:gd name="connsiteY41" fmla="*/ 3645470 h 4056438"/>
              <a:gd name="connsiteX42" fmla="*/ 1063466 w 1300938"/>
              <a:gd name="connsiteY42" fmla="*/ 3593848 h 4056438"/>
              <a:gd name="connsiteX43" fmla="*/ 1084115 w 1300938"/>
              <a:gd name="connsiteY43" fmla="*/ 3531902 h 4056438"/>
              <a:gd name="connsiteX44" fmla="*/ 1094440 w 1300938"/>
              <a:gd name="connsiteY44" fmla="*/ 3459631 h 4056438"/>
              <a:gd name="connsiteX45" fmla="*/ 1104765 w 1300938"/>
              <a:gd name="connsiteY45" fmla="*/ 3428658 h 4056438"/>
              <a:gd name="connsiteX46" fmla="*/ 1125415 w 1300938"/>
              <a:gd name="connsiteY46" fmla="*/ 3325413 h 4056438"/>
              <a:gd name="connsiteX47" fmla="*/ 1135740 w 1300938"/>
              <a:gd name="connsiteY47" fmla="*/ 3232493 h 4056438"/>
              <a:gd name="connsiteX48" fmla="*/ 1177040 w 1300938"/>
              <a:gd name="connsiteY48" fmla="*/ 3087951 h 4056438"/>
              <a:gd name="connsiteX49" fmla="*/ 1197689 w 1300938"/>
              <a:gd name="connsiteY49" fmla="*/ 2953734 h 4056438"/>
              <a:gd name="connsiteX50" fmla="*/ 1208014 w 1300938"/>
              <a:gd name="connsiteY50" fmla="*/ 2912436 h 4056438"/>
              <a:gd name="connsiteX51" fmla="*/ 1228664 w 1300938"/>
              <a:gd name="connsiteY51" fmla="*/ 2871139 h 4056438"/>
              <a:gd name="connsiteX52" fmla="*/ 1238989 w 1300938"/>
              <a:gd name="connsiteY52" fmla="*/ 2788543 h 4056438"/>
              <a:gd name="connsiteX53" fmla="*/ 1259639 w 1300938"/>
              <a:gd name="connsiteY53" fmla="*/ 2695623 h 4056438"/>
              <a:gd name="connsiteX54" fmla="*/ 1290614 w 1300938"/>
              <a:gd name="connsiteY54" fmla="*/ 2458161 h 4056438"/>
              <a:gd name="connsiteX55" fmla="*/ 1300938 w 1300938"/>
              <a:gd name="connsiteY55" fmla="*/ 2272322 h 4056438"/>
              <a:gd name="connsiteX56" fmla="*/ 1290614 w 1300938"/>
              <a:gd name="connsiteY56" fmla="*/ 1198582 h 4056438"/>
              <a:gd name="connsiteX57" fmla="*/ 1280289 w 1300938"/>
              <a:gd name="connsiteY57" fmla="*/ 1136635 h 4056438"/>
              <a:gd name="connsiteX58" fmla="*/ 1259639 w 1300938"/>
              <a:gd name="connsiteY58" fmla="*/ 1064364 h 4056438"/>
              <a:gd name="connsiteX59" fmla="*/ 1238989 w 1300938"/>
              <a:gd name="connsiteY59" fmla="*/ 1023066 h 4056438"/>
              <a:gd name="connsiteX60" fmla="*/ 1218339 w 1300938"/>
              <a:gd name="connsiteY60" fmla="*/ 961120 h 4056438"/>
              <a:gd name="connsiteX61" fmla="*/ 1177040 w 1300938"/>
              <a:gd name="connsiteY61" fmla="*/ 857875 h 4056438"/>
              <a:gd name="connsiteX62" fmla="*/ 1166715 w 1300938"/>
              <a:gd name="connsiteY62" fmla="*/ 826902 h 4056438"/>
              <a:gd name="connsiteX63" fmla="*/ 1125415 w 1300938"/>
              <a:gd name="connsiteY63" fmla="*/ 754631 h 4056438"/>
              <a:gd name="connsiteX64" fmla="*/ 1115090 w 1300938"/>
              <a:gd name="connsiteY64" fmla="*/ 723658 h 4056438"/>
              <a:gd name="connsiteX65" fmla="*/ 1094440 w 1300938"/>
              <a:gd name="connsiteY65" fmla="*/ 692685 h 4056438"/>
              <a:gd name="connsiteX66" fmla="*/ 1063466 w 1300938"/>
              <a:gd name="connsiteY66" fmla="*/ 641063 h 4056438"/>
              <a:gd name="connsiteX67" fmla="*/ 980866 w 1300938"/>
              <a:gd name="connsiteY67" fmla="*/ 537818 h 4056438"/>
              <a:gd name="connsiteX68" fmla="*/ 970541 w 1300938"/>
              <a:gd name="connsiteY68" fmla="*/ 486196 h 4056438"/>
              <a:gd name="connsiteX69" fmla="*/ 939567 w 1300938"/>
              <a:gd name="connsiteY69" fmla="*/ 413925 h 4056438"/>
              <a:gd name="connsiteX70" fmla="*/ 887942 w 1300938"/>
              <a:gd name="connsiteY70" fmla="*/ 341654 h 4056438"/>
              <a:gd name="connsiteX71" fmla="*/ 856967 w 1300938"/>
              <a:gd name="connsiteY71" fmla="*/ 269383 h 4056438"/>
              <a:gd name="connsiteX72" fmla="*/ 805343 w 1300938"/>
              <a:gd name="connsiteY72" fmla="*/ 197112 h 4056438"/>
              <a:gd name="connsiteX73" fmla="*/ 784693 w 1300938"/>
              <a:gd name="connsiteY73" fmla="*/ 135166 h 4056438"/>
              <a:gd name="connsiteX74" fmla="*/ 733068 w 1300938"/>
              <a:gd name="connsiteY74" fmla="*/ 42246 h 4056438"/>
              <a:gd name="connsiteX75" fmla="*/ 774368 w 1300938"/>
              <a:gd name="connsiteY75" fmla="*/ 11273 h 4056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300938" h="4056438">
                <a:moveTo>
                  <a:pt x="774368" y="11273"/>
                </a:moveTo>
                <a:lnTo>
                  <a:pt x="774368" y="11273"/>
                </a:lnTo>
                <a:cubicBezTo>
                  <a:pt x="671397" y="-168"/>
                  <a:pt x="662767" y="-6970"/>
                  <a:pt x="547220" y="11273"/>
                </a:cubicBezTo>
                <a:cubicBezTo>
                  <a:pt x="525720" y="14668"/>
                  <a:pt x="506741" y="28343"/>
                  <a:pt x="485270" y="31921"/>
                </a:cubicBezTo>
                <a:cubicBezTo>
                  <a:pt x="412586" y="44035"/>
                  <a:pt x="443181" y="35627"/>
                  <a:pt x="392346" y="52570"/>
                </a:cubicBezTo>
                <a:cubicBezTo>
                  <a:pt x="321622" y="123291"/>
                  <a:pt x="354695" y="98319"/>
                  <a:pt x="299422" y="135166"/>
                </a:cubicBezTo>
                <a:cubicBezTo>
                  <a:pt x="273470" y="213017"/>
                  <a:pt x="308478" y="117056"/>
                  <a:pt x="268447" y="197112"/>
                </a:cubicBezTo>
                <a:cubicBezTo>
                  <a:pt x="238561" y="256880"/>
                  <a:pt x="285867" y="200340"/>
                  <a:pt x="227148" y="259059"/>
                </a:cubicBezTo>
                <a:cubicBezTo>
                  <a:pt x="190362" y="369411"/>
                  <a:pt x="229616" y="282434"/>
                  <a:pt x="175523" y="351979"/>
                </a:cubicBezTo>
                <a:cubicBezTo>
                  <a:pt x="160286" y="371568"/>
                  <a:pt x="134223" y="413925"/>
                  <a:pt x="134223" y="413925"/>
                </a:cubicBezTo>
                <a:cubicBezTo>
                  <a:pt x="124081" y="454496"/>
                  <a:pt x="120011" y="475267"/>
                  <a:pt x="103249" y="517169"/>
                </a:cubicBezTo>
                <a:cubicBezTo>
                  <a:pt x="96366" y="534377"/>
                  <a:pt x="87829" y="551012"/>
                  <a:pt x="82599" y="568792"/>
                </a:cubicBezTo>
                <a:cubicBezTo>
                  <a:pt x="70587" y="609631"/>
                  <a:pt x="58623" y="650695"/>
                  <a:pt x="51624" y="692685"/>
                </a:cubicBezTo>
                <a:cubicBezTo>
                  <a:pt x="48182" y="713334"/>
                  <a:pt x="46376" y="734323"/>
                  <a:pt x="41299" y="754631"/>
                </a:cubicBezTo>
                <a:cubicBezTo>
                  <a:pt x="36020" y="775747"/>
                  <a:pt x="27532" y="795929"/>
                  <a:pt x="20649" y="816578"/>
                </a:cubicBezTo>
                <a:cubicBezTo>
                  <a:pt x="18380" y="834728"/>
                  <a:pt x="0" y="978714"/>
                  <a:pt x="0" y="992093"/>
                </a:cubicBezTo>
                <a:cubicBezTo>
                  <a:pt x="0" y="1202051"/>
                  <a:pt x="5762" y="1411974"/>
                  <a:pt x="10325" y="1621883"/>
                </a:cubicBezTo>
                <a:cubicBezTo>
                  <a:pt x="12645" y="1728599"/>
                  <a:pt x="16698" y="1835272"/>
                  <a:pt x="20649" y="1941940"/>
                </a:cubicBezTo>
                <a:cubicBezTo>
                  <a:pt x="29693" y="2186121"/>
                  <a:pt x="24305" y="2112717"/>
                  <a:pt x="41299" y="2282646"/>
                </a:cubicBezTo>
                <a:cubicBezTo>
                  <a:pt x="72858" y="3113656"/>
                  <a:pt x="-49405" y="2854929"/>
                  <a:pt x="92924" y="3139574"/>
                </a:cubicBezTo>
                <a:cubicBezTo>
                  <a:pt x="96366" y="3184313"/>
                  <a:pt x="97683" y="3229266"/>
                  <a:pt x="103249" y="3273791"/>
                </a:cubicBezTo>
                <a:cubicBezTo>
                  <a:pt x="104599" y="3284590"/>
                  <a:pt x="110710" y="3294265"/>
                  <a:pt x="113574" y="3304764"/>
                </a:cubicBezTo>
                <a:cubicBezTo>
                  <a:pt x="121041" y="3332143"/>
                  <a:pt x="127340" y="3359828"/>
                  <a:pt x="134223" y="3387360"/>
                </a:cubicBezTo>
                <a:lnTo>
                  <a:pt x="144548" y="3428658"/>
                </a:lnTo>
                <a:cubicBezTo>
                  <a:pt x="147990" y="3442424"/>
                  <a:pt x="144839" y="3459922"/>
                  <a:pt x="154873" y="3469955"/>
                </a:cubicBezTo>
                <a:lnTo>
                  <a:pt x="185848" y="3500929"/>
                </a:lnTo>
                <a:cubicBezTo>
                  <a:pt x="189290" y="3514695"/>
                  <a:pt x="192275" y="3528583"/>
                  <a:pt x="196173" y="3542226"/>
                </a:cubicBezTo>
                <a:cubicBezTo>
                  <a:pt x="199163" y="3552690"/>
                  <a:pt x="203634" y="3562700"/>
                  <a:pt x="206498" y="3573200"/>
                </a:cubicBezTo>
                <a:cubicBezTo>
                  <a:pt x="233797" y="3673292"/>
                  <a:pt x="209815" y="3629795"/>
                  <a:pt x="247797" y="3686768"/>
                </a:cubicBezTo>
                <a:cubicBezTo>
                  <a:pt x="251239" y="3703975"/>
                  <a:pt x="251372" y="3722192"/>
                  <a:pt x="258122" y="3738390"/>
                </a:cubicBezTo>
                <a:cubicBezTo>
                  <a:pt x="303380" y="3847003"/>
                  <a:pt x="285614" y="3775191"/>
                  <a:pt x="330397" y="3851959"/>
                </a:cubicBezTo>
                <a:cubicBezTo>
                  <a:pt x="442690" y="4044452"/>
                  <a:pt x="317841" y="3857097"/>
                  <a:pt x="402671" y="3975852"/>
                </a:cubicBezTo>
                <a:cubicBezTo>
                  <a:pt x="409884" y="3985949"/>
                  <a:pt x="412996" y="3999942"/>
                  <a:pt x="423321" y="4006825"/>
                </a:cubicBezTo>
                <a:cubicBezTo>
                  <a:pt x="435128" y="4014696"/>
                  <a:pt x="450977" y="4013252"/>
                  <a:pt x="464621" y="4017150"/>
                </a:cubicBezTo>
                <a:cubicBezTo>
                  <a:pt x="475085" y="4020140"/>
                  <a:pt x="485270" y="4024033"/>
                  <a:pt x="495595" y="4027474"/>
                </a:cubicBezTo>
                <a:cubicBezTo>
                  <a:pt x="564388" y="4073334"/>
                  <a:pt x="523441" y="4055172"/>
                  <a:pt x="671119" y="4037799"/>
                </a:cubicBezTo>
                <a:cubicBezTo>
                  <a:pt x="681928" y="4036527"/>
                  <a:pt x="692359" y="4032341"/>
                  <a:pt x="702094" y="4027474"/>
                </a:cubicBezTo>
                <a:cubicBezTo>
                  <a:pt x="804683" y="3976181"/>
                  <a:pt x="710271" y="4005852"/>
                  <a:pt x="846642" y="3903581"/>
                </a:cubicBezTo>
                <a:cubicBezTo>
                  <a:pt x="860409" y="3893257"/>
                  <a:pt x="875257" y="3884236"/>
                  <a:pt x="887942" y="3872608"/>
                </a:cubicBezTo>
                <a:cubicBezTo>
                  <a:pt x="1009772" y="3760935"/>
                  <a:pt x="928436" y="3818079"/>
                  <a:pt x="1001516" y="3769364"/>
                </a:cubicBezTo>
                <a:cubicBezTo>
                  <a:pt x="1008399" y="3755598"/>
                  <a:pt x="1016762" y="3742477"/>
                  <a:pt x="1022166" y="3728066"/>
                </a:cubicBezTo>
                <a:cubicBezTo>
                  <a:pt x="1064340" y="3615607"/>
                  <a:pt x="995649" y="3760449"/>
                  <a:pt x="1053141" y="3645470"/>
                </a:cubicBezTo>
                <a:cubicBezTo>
                  <a:pt x="1056583" y="3628263"/>
                  <a:pt x="1058849" y="3610778"/>
                  <a:pt x="1063466" y="3593848"/>
                </a:cubicBezTo>
                <a:cubicBezTo>
                  <a:pt x="1069193" y="3572849"/>
                  <a:pt x="1084115" y="3531902"/>
                  <a:pt x="1084115" y="3531902"/>
                </a:cubicBezTo>
                <a:cubicBezTo>
                  <a:pt x="1087557" y="3507812"/>
                  <a:pt x="1089667" y="3483493"/>
                  <a:pt x="1094440" y="3459631"/>
                </a:cubicBezTo>
                <a:cubicBezTo>
                  <a:pt x="1096574" y="3448959"/>
                  <a:pt x="1102631" y="3439330"/>
                  <a:pt x="1104765" y="3428658"/>
                </a:cubicBezTo>
                <a:cubicBezTo>
                  <a:pt x="1128494" y="3310020"/>
                  <a:pt x="1102088" y="3395391"/>
                  <a:pt x="1125415" y="3325413"/>
                </a:cubicBezTo>
                <a:cubicBezTo>
                  <a:pt x="1128857" y="3294440"/>
                  <a:pt x="1129120" y="3262946"/>
                  <a:pt x="1135740" y="3232493"/>
                </a:cubicBezTo>
                <a:cubicBezTo>
                  <a:pt x="1146385" y="3183528"/>
                  <a:pt x="1169421" y="3137477"/>
                  <a:pt x="1177040" y="3087951"/>
                </a:cubicBezTo>
                <a:cubicBezTo>
                  <a:pt x="1183923" y="3043212"/>
                  <a:pt x="1189822" y="2998311"/>
                  <a:pt x="1197689" y="2953734"/>
                </a:cubicBezTo>
                <a:cubicBezTo>
                  <a:pt x="1200155" y="2939760"/>
                  <a:pt x="1203031" y="2925722"/>
                  <a:pt x="1208014" y="2912436"/>
                </a:cubicBezTo>
                <a:cubicBezTo>
                  <a:pt x="1213418" y="2898025"/>
                  <a:pt x="1221781" y="2884905"/>
                  <a:pt x="1228664" y="2871139"/>
                </a:cubicBezTo>
                <a:cubicBezTo>
                  <a:pt x="1232106" y="2843607"/>
                  <a:pt x="1234025" y="2815842"/>
                  <a:pt x="1238989" y="2788543"/>
                </a:cubicBezTo>
                <a:cubicBezTo>
                  <a:pt x="1262640" y="2658469"/>
                  <a:pt x="1234626" y="2920731"/>
                  <a:pt x="1259639" y="2695623"/>
                </a:cubicBezTo>
                <a:cubicBezTo>
                  <a:pt x="1284748" y="2469650"/>
                  <a:pt x="1251790" y="2671680"/>
                  <a:pt x="1290614" y="2458161"/>
                </a:cubicBezTo>
                <a:cubicBezTo>
                  <a:pt x="1294055" y="2396215"/>
                  <a:pt x="1300938" y="2334364"/>
                  <a:pt x="1300938" y="2272322"/>
                </a:cubicBezTo>
                <a:cubicBezTo>
                  <a:pt x="1300938" y="1914392"/>
                  <a:pt x="1297121" y="1556453"/>
                  <a:pt x="1290614" y="1198582"/>
                </a:cubicBezTo>
                <a:cubicBezTo>
                  <a:pt x="1290233" y="1177652"/>
                  <a:pt x="1284395" y="1157162"/>
                  <a:pt x="1280289" y="1136635"/>
                </a:cubicBezTo>
                <a:cubicBezTo>
                  <a:pt x="1277014" y="1120262"/>
                  <a:pt x="1267020" y="1081585"/>
                  <a:pt x="1259639" y="1064364"/>
                </a:cubicBezTo>
                <a:cubicBezTo>
                  <a:pt x="1253576" y="1050218"/>
                  <a:pt x="1244705" y="1037356"/>
                  <a:pt x="1238989" y="1023066"/>
                </a:cubicBezTo>
                <a:cubicBezTo>
                  <a:pt x="1230905" y="1002857"/>
                  <a:pt x="1226423" y="981329"/>
                  <a:pt x="1218339" y="961120"/>
                </a:cubicBezTo>
                <a:cubicBezTo>
                  <a:pt x="1204573" y="926705"/>
                  <a:pt x="1188762" y="893039"/>
                  <a:pt x="1177040" y="857875"/>
                </a:cubicBezTo>
                <a:cubicBezTo>
                  <a:pt x="1173598" y="847551"/>
                  <a:pt x="1171582" y="836636"/>
                  <a:pt x="1166715" y="826902"/>
                </a:cubicBezTo>
                <a:cubicBezTo>
                  <a:pt x="1154306" y="802085"/>
                  <a:pt x="1137824" y="779448"/>
                  <a:pt x="1125415" y="754631"/>
                </a:cubicBezTo>
                <a:cubicBezTo>
                  <a:pt x="1120548" y="744897"/>
                  <a:pt x="1119957" y="733392"/>
                  <a:pt x="1115090" y="723658"/>
                </a:cubicBezTo>
                <a:cubicBezTo>
                  <a:pt x="1109540" y="712560"/>
                  <a:pt x="1101017" y="703207"/>
                  <a:pt x="1094440" y="692685"/>
                </a:cubicBezTo>
                <a:cubicBezTo>
                  <a:pt x="1083804" y="675668"/>
                  <a:pt x="1075333" y="657245"/>
                  <a:pt x="1063466" y="641063"/>
                </a:cubicBezTo>
                <a:cubicBezTo>
                  <a:pt x="1037402" y="605522"/>
                  <a:pt x="980866" y="537818"/>
                  <a:pt x="980866" y="537818"/>
                </a:cubicBezTo>
                <a:cubicBezTo>
                  <a:pt x="977424" y="520611"/>
                  <a:pt x="974797" y="503220"/>
                  <a:pt x="970541" y="486196"/>
                </a:cubicBezTo>
                <a:cubicBezTo>
                  <a:pt x="964789" y="463190"/>
                  <a:pt x="951732" y="433041"/>
                  <a:pt x="939567" y="413925"/>
                </a:cubicBezTo>
                <a:cubicBezTo>
                  <a:pt x="923672" y="388948"/>
                  <a:pt x="905150" y="365744"/>
                  <a:pt x="887942" y="341654"/>
                </a:cubicBezTo>
                <a:cubicBezTo>
                  <a:pt x="876359" y="306906"/>
                  <a:pt x="877380" y="305104"/>
                  <a:pt x="856967" y="269383"/>
                </a:cubicBezTo>
                <a:cubicBezTo>
                  <a:pt x="844892" y="248253"/>
                  <a:pt x="818633" y="214832"/>
                  <a:pt x="805343" y="197112"/>
                </a:cubicBezTo>
                <a:cubicBezTo>
                  <a:pt x="798460" y="176463"/>
                  <a:pt x="796767" y="153276"/>
                  <a:pt x="784693" y="135166"/>
                </a:cubicBezTo>
                <a:cubicBezTo>
                  <a:pt x="753934" y="89030"/>
                  <a:pt x="743972" y="85859"/>
                  <a:pt x="733068" y="42246"/>
                </a:cubicBezTo>
                <a:cubicBezTo>
                  <a:pt x="732233" y="38907"/>
                  <a:pt x="767485" y="16435"/>
                  <a:pt x="774368" y="11273"/>
                </a:cubicBezTo>
                <a:close/>
              </a:path>
            </a:pathLst>
          </a:custGeom>
          <a:noFill/>
          <a:ln w="31750" cap="rnd">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reeform 4"/>
          <p:cNvSpPr/>
          <p:nvPr/>
        </p:nvSpPr>
        <p:spPr>
          <a:xfrm>
            <a:off x="3913141" y="1492178"/>
            <a:ext cx="887943" cy="4056438"/>
          </a:xfrm>
          <a:custGeom>
            <a:avLst/>
            <a:gdLst>
              <a:gd name="connsiteX0" fmla="*/ 774368 w 1300938"/>
              <a:gd name="connsiteY0" fmla="*/ 11273 h 4056438"/>
              <a:gd name="connsiteX1" fmla="*/ 774368 w 1300938"/>
              <a:gd name="connsiteY1" fmla="*/ 11273 h 4056438"/>
              <a:gd name="connsiteX2" fmla="*/ 547220 w 1300938"/>
              <a:gd name="connsiteY2" fmla="*/ 11273 h 4056438"/>
              <a:gd name="connsiteX3" fmla="*/ 485270 w 1300938"/>
              <a:gd name="connsiteY3" fmla="*/ 31921 h 4056438"/>
              <a:gd name="connsiteX4" fmla="*/ 392346 w 1300938"/>
              <a:gd name="connsiteY4" fmla="*/ 52570 h 4056438"/>
              <a:gd name="connsiteX5" fmla="*/ 299422 w 1300938"/>
              <a:gd name="connsiteY5" fmla="*/ 135166 h 4056438"/>
              <a:gd name="connsiteX6" fmla="*/ 268447 w 1300938"/>
              <a:gd name="connsiteY6" fmla="*/ 197112 h 4056438"/>
              <a:gd name="connsiteX7" fmla="*/ 227148 w 1300938"/>
              <a:gd name="connsiteY7" fmla="*/ 259059 h 4056438"/>
              <a:gd name="connsiteX8" fmla="*/ 175523 w 1300938"/>
              <a:gd name="connsiteY8" fmla="*/ 351979 h 4056438"/>
              <a:gd name="connsiteX9" fmla="*/ 134223 w 1300938"/>
              <a:gd name="connsiteY9" fmla="*/ 413925 h 4056438"/>
              <a:gd name="connsiteX10" fmla="*/ 103249 w 1300938"/>
              <a:gd name="connsiteY10" fmla="*/ 517169 h 4056438"/>
              <a:gd name="connsiteX11" fmla="*/ 82599 w 1300938"/>
              <a:gd name="connsiteY11" fmla="*/ 568792 h 4056438"/>
              <a:gd name="connsiteX12" fmla="*/ 51624 w 1300938"/>
              <a:gd name="connsiteY12" fmla="*/ 692685 h 4056438"/>
              <a:gd name="connsiteX13" fmla="*/ 41299 w 1300938"/>
              <a:gd name="connsiteY13" fmla="*/ 754631 h 4056438"/>
              <a:gd name="connsiteX14" fmla="*/ 20649 w 1300938"/>
              <a:gd name="connsiteY14" fmla="*/ 816578 h 4056438"/>
              <a:gd name="connsiteX15" fmla="*/ 0 w 1300938"/>
              <a:gd name="connsiteY15" fmla="*/ 992093 h 4056438"/>
              <a:gd name="connsiteX16" fmla="*/ 10325 w 1300938"/>
              <a:gd name="connsiteY16" fmla="*/ 1621883 h 4056438"/>
              <a:gd name="connsiteX17" fmla="*/ 20649 w 1300938"/>
              <a:gd name="connsiteY17" fmla="*/ 1941940 h 4056438"/>
              <a:gd name="connsiteX18" fmla="*/ 41299 w 1300938"/>
              <a:gd name="connsiteY18" fmla="*/ 2282646 h 4056438"/>
              <a:gd name="connsiteX19" fmla="*/ 92924 w 1300938"/>
              <a:gd name="connsiteY19" fmla="*/ 3139574 h 4056438"/>
              <a:gd name="connsiteX20" fmla="*/ 103249 w 1300938"/>
              <a:gd name="connsiteY20" fmla="*/ 3273791 h 4056438"/>
              <a:gd name="connsiteX21" fmla="*/ 113574 w 1300938"/>
              <a:gd name="connsiteY21" fmla="*/ 3304764 h 4056438"/>
              <a:gd name="connsiteX22" fmla="*/ 134223 w 1300938"/>
              <a:gd name="connsiteY22" fmla="*/ 3387360 h 4056438"/>
              <a:gd name="connsiteX23" fmla="*/ 144548 w 1300938"/>
              <a:gd name="connsiteY23" fmla="*/ 3428658 h 4056438"/>
              <a:gd name="connsiteX24" fmla="*/ 154873 w 1300938"/>
              <a:gd name="connsiteY24" fmla="*/ 3469955 h 4056438"/>
              <a:gd name="connsiteX25" fmla="*/ 185848 w 1300938"/>
              <a:gd name="connsiteY25" fmla="*/ 3500929 h 4056438"/>
              <a:gd name="connsiteX26" fmla="*/ 196173 w 1300938"/>
              <a:gd name="connsiteY26" fmla="*/ 3542226 h 4056438"/>
              <a:gd name="connsiteX27" fmla="*/ 206498 w 1300938"/>
              <a:gd name="connsiteY27" fmla="*/ 3573200 h 4056438"/>
              <a:gd name="connsiteX28" fmla="*/ 247797 w 1300938"/>
              <a:gd name="connsiteY28" fmla="*/ 3686768 h 4056438"/>
              <a:gd name="connsiteX29" fmla="*/ 258122 w 1300938"/>
              <a:gd name="connsiteY29" fmla="*/ 3738390 h 4056438"/>
              <a:gd name="connsiteX30" fmla="*/ 330397 w 1300938"/>
              <a:gd name="connsiteY30" fmla="*/ 3851959 h 4056438"/>
              <a:gd name="connsiteX31" fmla="*/ 402671 w 1300938"/>
              <a:gd name="connsiteY31" fmla="*/ 3975852 h 4056438"/>
              <a:gd name="connsiteX32" fmla="*/ 423321 w 1300938"/>
              <a:gd name="connsiteY32" fmla="*/ 4006825 h 4056438"/>
              <a:gd name="connsiteX33" fmla="*/ 464621 w 1300938"/>
              <a:gd name="connsiteY33" fmla="*/ 4017150 h 4056438"/>
              <a:gd name="connsiteX34" fmla="*/ 495595 w 1300938"/>
              <a:gd name="connsiteY34" fmla="*/ 4027474 h 4056438"/>
              <a:gd name="connsiteX35" fmla="*/ 671119 w 1300938"/>
              <a:gd name="connsiteY35" fmla="*/ 4037799 h 4056438"/>
              <a:gd name="connsiteX36" fmla="*/ 702094 w 1300938"/>
              <a:gd name="connsiteY36" fmla="*/ 4027474 h 4056438"/>
              <a:gd name="connsiteX37" fmla="*/ 846642 w 1300938"/>
              <a:gd name="connsiteY37" fmla="*/ 3903581 h 4056438"/>
              <a:gd name="connsiteX38" fmla="*/ 887942 w 1300938"/>
              <a:gd name="connsiteY38" fmla="*/ 3872608 h 4056438"/>
              <a:gd name="connsiteX39" fmla="*/ 1001516 w 1300938"/>
              <a:gd name="connsiteY39" fmla="*/ 3769364 h 4056438"/>
              <a:gd name="connsiteX40" fmla="*/ 1022166 w 1300938"/>
              <a:gd name="connsiteY40" fmla="*/ 3728066 h 4056438"/>
              <a:gd name="connsiteX41" fmla="*/ 1053141 w 1300938"/>
              <a:gd name="connsiteY41" fmla="*/ 3645470 h 4056438"/>
              <a:gd name="connsiteX42" fmla="*/ 1063466 w 1300938"/>
              <a:gd name="connsiteY42" fmla="*/ 3593848 h 4056438"/>
              <a:gd name="connsiteX43" fmla="*/ 1084115 w 1300938"/>
              <a:gd name="connsiteY43" fmla="*/ 3531902 h 4056438"/>
              <a:gd name="connsiteX44" fmla="*/ 1094440 w 1300938"/>
              <a:gd name="connsiteY44" fmla="*/ 3459631 h 4056438"/>
              <a:gd name="connsiteX45" fmla="*/ 1104765 w 1300938"/>
              <a:gd name="connsiteY45" fmla="*/ 3428658 h 4056438"/>
              <a:gd name="connsiteX46" fmla="*/ 1125415 w 1300938"/>
              <a:gd name="connsiteY46" fmla="*/ 3325413 h 4056438"/>
              <a:gd name="connsiteX47" fmla="*/ 1135740 w 1300938"/>
              <a:gd name="connsiteY47" fmla="*/ 3232493 h 4056438"/>
              <a:gd name="connsiteX48" fmla="*/ 1177040 w 1300938"/>
              <a:gd name="connsiteY48" fmla="*/ 3087951 h 4056438"/>
              <a:gd name="connsiteX49" fmla="*/ 1197689 w 1300938"/>
              <a:gd name="connsiteY49" fmla="*/ 2953734 h 4056438"/>
              <a:gd name="connsiteX50" fmla="*/ 1208014 w 1300938"/>
              <a:gd name="connsiteY50" fmla="*/ 2912436 h 4056438"/>
              <a:gd name="connsiteX51" fmla="*/ 1228664 w 1300938"/>
              <a:gd name="connsiteY51" fmla="*/ 2871139 h 4056438"/>
              <a:gd name="connsiteX52" fmla="*/ 1238989 w 1300938"/>
              <a:gd name="connsiteY52" fmla="*/ 2788543 h 4056438"/>
              <a:gd name="connsiteX53" fmla="*/ 1259639 w 1300938"/>
              <a:gd name="connsiteY53" fmla="*/ 2695623 h 4056438"/>
              <a:gd name="connsiteX54" fmla="*/ 1290614 w 1300938"/>
              <a:gd name="connsiteY54" fmla="*/ 2458161 h 4056438"/>
              <a:gd name="connsiteX55" fmla="*/ 1300938 w 1300938"/>
              <a:gd name="connsiteY55" fmla="*/ 2272322 h 4056438"/>
              <a:gd name="connsiteX56" fmla="*/ 1290614 w 1300938"/>
              <a:gd name="connsiteY56" fmla="*/ 1198582 h 4056438"/>
              <a:gd name="connsiteX57" fmla="*/ 1280289 w 1300938"/>
              <a:gd name="connsiteY57" fmla="*/ 1136635 h 4056438"/>
              <a:gd name="connsiteX58" fmla="*/ 1259639 w 1300938"/>
              <a:gd name="connsiteY58" fmla="*/ 1064364 h 4056438"/>
              <a:gd name="connsiteX59" fmla="*/ 1238989 w 1300938"/>
              <a:gd name="connsiteY59" fmla="*/ 1023066 h 4056438"/>
              <a:gd name="connsiteX60" fmla="*/ 1218339 w 1300938"/>
              <a:gd name="connsiteY60" fmla="*/ 961120 h 4056438"/>
              <a:gd name="connsiteX61" fmla="*/ 1177040 w 1300938"/>
              <a:gd name="connsiteY61" fmla="*/ 857875 h 4056438"/>
              <a:gd name="connsiteX62" fmla="*/ 1166715 w 1300938"/>
              <a:gd name="connsiteY62" fmla="*/ 826902 h 4056438"/>
              <a:gd name="connsiteX63" fmla="*/ 1125415 w 1300938"/>
              <a:gd name="connsiteY63" fmla="*/ 754631 h 4056438"/>
              <a:gd name="connsiteX64" fmla="*/ 1115090 w 1300938"/>
              <a:gd name="connsiteY64" fmla="*/ 723658 h 4056438"/>
              <a:gd name="connsiteX65" fmla="*/ 1094440 w 1300938"/>
              <a:gd name="connsiteY65" fmla="*/ 692685 h 4056438"/>
              <a:gd name="connsiteX66" fmla="*/ 1063466 w 1300938"/>
              <a:gd name="connsiteY66" fmla="*/ 641063 h 4056438"/>
              <a:gd name="connsiteX67" fmla="*/ 980866 w 1300938"/>
              <a:gd name="connsiteY67" fmla="*/ 537818 h 4056438"/>
              <a:gd name="connsiteX68" fmla="*/ 970541 w 1300938"/>
              <a:gd name="connsiteY68" fmla="*/ 486196 h 4056438"/>
              <a:gd name="connsiteX69" fmla="*/ 939567 w 1300938"/>
              <a:gd name="connsiteY69" fmla="*/ 413925 h 4056438"/>
              <a:gd name="connsiteX70" fmla="*/ 887942 w 1300938"/>
              <a:gd name="connsiteY70" fmla="*/ 341654 h 4056438"/>
              <a:gd name="connsiteX71" fmla="*/ 856967 w 1300938"/>
              <a:gd name="connsiteY71" fmla="*/ 269383 h 4056438"/>
              <a:gd name="connsiteX72" fmla="*/ 805343 w 1300938"/>
              <a:gd name="connsiteY72" fmla="*/ 197112 h 4056438"/>
              <a:gd name="connsiteX73" fmla="*/ 784693 w 1300938"/>
              <a:gd name="connsiteY73" fmla="*/ 135166 h 4056438"/>
              <a:gd name="connsiteX74" fmla="*/ 733068 w 1300938"/>
              <a:gd name="connsiteY74" fmla="*/ 42246 h 4056438"/>
              <a:gd name="connsiteX75" fmla="*/ 774368 w 1300938"/>
              <a:gd name="connsiteY75" fmla="*/ 11273 h 4056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300938" h="4056438">
                <a:moveTo>
                  <a:pt x="774368" y="11273"/>
                </a:moveTo>
                <a:lnTo>
                  <a:pt x="774368" y="11273"/>
                </a:lnTo>
                <a:cubicBezTo>
                  <a:pt x="671397" y="-168"/>
                  <a:pt x="662767" y="-6970"/>
                  <a:pt x="547220" y="11273"/>
                </a:cubicBezTo>
                <a:cubicBezTo>
                  <a:pt x="525720" y="14668"/>
                  <a:pt x="506741" y="28343"/>
                  <a:pt x="485270" y="31921"/>
                </a:cubicBezTo>
                <a:cubicBezTo>
                  <a:pt x="412586" y="44035"/>
                  <a:pt x="443181" y="35627"/>
                  <a:pt x="392346" y="52570"/>
                </a:cubicBezTo>
                <a:cubicBezTo>
                  <a:pt x="321622" y="123291"/>
                  <a:pt x="354695" y="98319"/>
                  <a:pt x="299422" y="135166"/>
                </a:cubicBezTo>
                <a:cubicBezTo>
                  <a:pt x="273470" y="213017"/>
                  <a:pt x="308478" y="117056"/>
                  <a:pt x="268447" y="197112"/>
                </a:cubicBezTo>
                <a:cubicBezTo>
                  <a:pt x="238561" y="256880"/>
                  <a:pt x="285867" y="200340"/>
                  <a:pt x="227148" y="259059"/>
                </a:cubicBezTo>
                <a:cubicBezTo>
                  <a:pt x="190362" y="369411"/>
                  <a:pt x="229616" y="282434"/>
                  <a:pt x="175523" y="351979"/>
                </a:cubicBezTo>
                <a:cubicBezTo>
                  <a:pt x="160286" y="371568"/>
                  <a:pt x="134223" y="413925"/>
                  <a:pt x="134223" y="413925"/>
                </a:cubicBezTo>
                <a:cubicBezTo>
                  <a:pt x="124081" y="454496"/>
                  <a:pt x="120011" y="475267"/>
                  <a:pt x="103249" y="517169"/>
                </a:cubicBezTo>
                <a:cubicBezTo>
                  <a:pt x="96366" y="534377"/>
                  <a:pt x="87829" y="551012"/>
                  <a:pt x="82599" y="568792"/>
                </a:cubicBezTo>
                <a:cubicBezTo>
                  <a:pt x="70587" y="609631"/>
                  <a:pt x="58623" y="650695"/>
                  <a:pt x="51624" y="692685"/>
                </a:cubicBezTo>
                <a:cubicBezTo>
                  <a:pt x="48182" y="713334"/>
                  <a:pt x="46376" y="734323"/>
                  <a:pt x="41299" y="754631"/>
                </a:cubicBezTo>
                <a:cubicBezTo>
                  <a:pt x="36020" y="775747"/>
                  <a:pt x="27532" y="795929"/>
                  <a:pt x="20649" y="816578"/>
                </a:cubicBezTo>
                <a:cubicBezTo>
                  <a:pt x="18380" y="834728"/>
                  <a:pt x="0" y="978714"/>
                  <a:pt x="0" y="992093"/>
                </a:cubicBezTo>
                <a:cubicBezTo>
                  <a:pt x="0" y="1202051"/>
                  <a:pt x="5762" y="1411974"/>
                  <a:pt x="10325" y="1621883"/>
                </a:cubicBezTo>
                <a:cubicBezTo>
                  <a:pt x="12645" y="1728599"/>
                  <a:pt x="16698" y="1835272"/>
                  <a:pt x="20649" y="1941940"/>
                </a:cubicBezTo>
                <a:cubicBezTo>
                  <a:pt x="29693" y="2186121"/>
                  <a:pt x="24305" y="2112717"/>
                  <a:pt x="41299" y="2282646"/>
                </a:cubicBezTo>
                <a:cubicBezTo>
                  <a:pt x="72858" y="3113656"/>
                  <a:pt x="-49405" y="2854929"/>
                  <a:pt x="92924" y="3139574"/>
                </a:cubicBezTo>
                <a:cubicBezTo>
                  <a:pt x="96366" y="3184313"/>
                  <a:pt x="97683" y="3229266"/>
                  <a:pt x="103249" y="3273791"/>
                </a:cubicBezTo>
                <a:cubicBezTo>
                  <a:pt x="104599" y="3284590"/>
                  <a:pt x="110710" y="3294265"/>
                  <a:pt x="113574" y="3304764"/>
                </a:cubicBezTo>
                <a:cubicBezTo>
                  <a:pt x="121041" y="3332143"/>
                  <a:pt x="127340" y="3359828"/>
                  <a:pt x="134223" y="3387360"/>
                </a:cubicBezTo>
                <a:lnTo>
                  <a:pt x="144548" y="3428658"/>
                </a:lnTo>
                <a:cubicBezTo>
                  <a:pt x="147990" y="3442424"/>
                  <a:pt x="144839" y="3459922"/>
                  <a:pt x="154873" y="3469955"/>
                </a:cubicBezTo>
                <a:lnTo>
                  <a:pt x="185848" y="3500929"/>
                </a:lnTo>
                <a:cubicBezTo>
                  <a:pt x="189290" y="3514695"/>
                  <a:pt x="192275" y="3528583"/>
                  <a:pt x="196173" y="3542226"/>
                </a:cubicBezTo>
                <a:cubicBezTo>
                  <a:pt x="199163" y="3552690"/>
                  <a:pt x="203634" y="3562700"/>
                  <a:pt x="206498" y="3573200"/>
                </a:cubicBezTo>
                <a:cubicBezTo>
                  <a:pt x="233797" y="3673292"/>
                  <a:pt x="209815" y="3629795"/>
                  <a:pt x="247797" y="3686768"/>
                </a:cubicBezTo>
                <a:cubicBezTo>
                  <a:pt x="251239" y="3703975"/>
                  <a:pt x="251372" y="3722192"/>
                  <a:pt x="258122" y="3738390"/>
                </a:cubicBezTo>
                <a:cubicBezTo>
                  <a:pt x="303380" y="3847003"/>
                  <a:pt x="285614" y="3775191"/>
                  <a:pt x="330397" y="3851959"/>
                </a:cubicBezTo>
                <a:cubicBezTo>
                  <a:pt x="442690" y="4044452"/>
                  <a:pt x="317841" y="3857097"/>
                  <a:pt x="402671" y="3975852"/>
                </a:cubicBezTo>
                <a:cubicBezTo>
                  <a:pt x="409884" y="3985949"/>
                  <a:pt x="412996" y="3999942"/>
                  <a:pt x="423321" y="4006825"/>
                </a:cubicBezTo>
                <a:cubicBezTo>
                  <a:pt x="435128" y="4014696"/>
                  <a:pt x="450977" y="4013252"/>
                  <a:pt x="464621" y="4017150"/>
                </a:cubicBezTo>
                <a:cubicBezTo>
                  <a:pt x="475085" y="4020140"/>
                  <a:pt x="485270" y="4024033"/>
                  <a:pt x="495595" y="4027474"/>
                </a:cubicBezTo>
                <a:cubicBezTo>
                  <a:pt x="564388" y="4073334"/>
                  <a:pt x="523441" y="4055172"/>
                  <a:pt x="671119" y="4037799"/>
                </a:cubicBezTo>
                <a:cubicBezTo>
                  <a:pt x="681928" y="4036527"/>
                  <a:pt x="692359" y="4032341"/>
                  <a:pt x="702094" y="4027474"/>
                </a:cubicBezTo>
                <a:cubicBezTo>
                  <a:pt x="804683" y="3976181"/>
                  <a:pt x="710271" y="4005852"/>
                  <a:pt x="846642" y="3903581"/>
                </a:cubicBezTo>
                <a:cubicBezTo>
                  <a:pt x="860409" y="3893257"/>
                  <a:pt x="875257" y="3884236"/>
                  <a:pt x="887942" y="3872608"/>
                </a:cubicBezTo>
                <a:cubicBezTo>
                  <a:pt x="1009772" y="3760935"/>
                  <a:pt x="928436" y="3818079"/>
                  <a:pt x="1001516" y="3769364"/>
                </a:cubicBezTo>
                <a:cubicBezTo>
                  <a:pt x="1008399" y="3755598"/>
                  <a:pt x="1016762" y="3742477"/>
                  <a:pt x="1022166" y="3728066"/>
                </a:cubicBezTo>
                <a:cubicBezTo>
                  <a:pt x="1064340" y="3615607"/>
                  <a:pt x="995649" y="3760449"/>
                  <a:pt x="1053141" y="3645470"/>
                </a:cubicBezTo>
                <a:cubicBezTo>
                  <a:pt x="1056583" y="3628263"/>
                  <a:pt x="1058849" y="3610778"/>
                  <a:pt x="1063466" y="3593848"/>
                </a:cubicBezTo>
                <a:cubicBezTo>
                  <a:pt x="1069193" y="3572849"/>
                  <a:pt x="1084115" y="3531902"/>
                  <a:pt x="1084115" y="3531902"/>
                </a:cubicBezTo>
                <a:cubicBezTo>
                  <a:pt x="1087557" y="3507812"/>
                  <a:pt x="1089667" y="3483493"/>
                  <a:pt x="1094440" y="3459631"/>
                </a:cubicBezTo>
                <a:cubicBezTo>
                  <a:pt x="1096574" y="3448959"/>
                  <a:pt x="1102631" y="3439330"/>
                  <a:pt x="1104765" y="3428658"/>
                </a:cubicBezTo>
                <a:cubicBezTo>
                  <a:pt x="1128494" y="3310020"/>
                  <a:pt x="1102088" y="3395391"/>
                  <a:pt x="1125415" y="3325413"/>
                </a:cubicBezTo>
                <a:cubicBezTo>
                  <a:pt x="1128857" y="3294440"/>
                  <a:pt x="1129120" y="3262946"/>
                  <a:pt x="1135740" y="3232493"/>
                </a:cubicBezTo>
                <a:cubicBezTo>
                  <a:pt x="1146385" y="3183528"/>
                  <a:pt x="1169421" y="3137477"/>
                  <a:pt x="1177040" y="3087951"/>
                </a:cubicBezTo>
                <a:cubicBezTo>
                  <a:pt x="1183923" y="3043212"/>
                  <a:pt x="1189822" y="2998311"/>
                  <a:pt x="1197689" y="2953734"/>
                </a:cubicBezTo>
                <a:cubicBezTo>
                  <a:pt x="1200155" y="2939760"/>
                  <a:pt x="1203031" y="2925722"/>
                  <a:pt x="1208014" y="2912436"/>
                </a:cubicBezTo>
                <a:cubicBezTo>
                  <a:pt x="1213418" y="2898025"/>
                  <a:pt x="1221781" y="2884905"/>
                  <a:pt x="1228664" y="2871139"/>
                </a:cubicBezTo>
                <a:cubicBezTo>
                  <a:pt x="1232106" y="2843607"/>
                  <a:pt x="1234025" y="2815842"/>
                  <a:pt x="1238989" y="2788543"/>
                </a:cubicBezTo>
                <a:cubicBezTo>
                  <a:pt x="1262640" y="2658469"/>
                  <a:pt x="1234626" y="2920731"/>
                  <a:pt x="1259639" y="2695623"/>
                </a:cubicBezTo>
                <a:cubicBezTo>
                  <a:pt x="1284748" y="2469650"/>
                  <a:pt x="1251790" y="2671680"/>
                  <a:pt x="1290614" y="2458161"/>
                </a:cubicBezTo>
                <a:cubicBezTo>
                  <a:pt x="1294055" y="2396215"/>
                  <a:pt x="1300938" y="2334364"/>
                  <a:pt x="1300938" y="2272322"/>
                </a:cubicBezTo>
                <a:cubicBezTo>
                  <a:pt x="1300938" y="1914392"/>
                  <a:pt x="1297121" y="1556453"/>
                  <a:pt x="1290614" y="1198582"/>
                </a:cubicBezTo>
                <a:cubicBezTo>
                  <a:pt x="1290233" y="1177652"/>
                  <a:pt x="1284395" y="1157162"/>
                  <a:pt x="1280289" y="1136635"/>
                </a:cubicBezTo>
                <a:cubicBezTo>
                  <a:pt x="1277014" y="1120262"/>
                  <a:pt x="1267020" y="1081585"/>
                  <a:pt x="1259639" y="1064364"/>
                </a:cubicBezTo>
                <a:cubicBezTo>
                  <a:pt x="1253576" y="1050218"/>
                  <a:pt x="1244705" y="1037356"/>
                  <a:pt x="1238989" y="1023066"/>
                </a:cubicBezTo>
                <a:cubicBezTo>
                  <a:pt x="1230905" y="1002857"/>
                  <a:pt x="1226423" y="981329"/>
                  <a:pt x="1218339" y="961120"/>
                </a:cubicBezTo>
                <a:cubicBezTo>
                  <a:pt x="1204573" y="926705"/>
                  <a:pt x="1188762" y="893039"/>
                  <a:pt x="1177040" y="857875"/>
                </a:cubicBezTo>
                <a:cubicBezTo>
                  <a:pt x="1173598" y="847551"/>
                  <a:pt x="1171582" y="836636"/>
                  <a:pt x="1166715" y="826902"/>
                </a:cubicBezTo>
                <a:cubicBezTo>
                  <a:pt x="1154306" y="802085"/>
                  <a:pt x="1137824" y="779448"/>
                  <a:pt x="1125415" y="754631"/>
                </a:cubicBezTo>
                <a:cubicBezTo>
                  <a:pt x="1120548" y="744897"/>
                  <a:pt x="1119957" y="733392"/>
                  <a:pt x="1115090" y="723658"/>
                </a:cubicBezTo>
                <a:cubicBezTo>
                  <a:pt x="1109540" y="712560"/>
                  <a:pt x="1101017" y="703207"/>
                  <a:pt x="1094440" y="692685"/>
                </a:cubicBezTo>
                <a:cubicBezTo>
                  <a:pt x="1083804" y="675668"/>
                  <a:pt x="1075333" y="657245"/>
                  <a:pt x="1063466" y="641063"/>
                </a:cubicBezTo>
                <a:cubicBezTo>
                  <a:pt x="1037402" y="605522"/>
                  <a:pt x="980866" y="537818"/>
                  <a:pt x="980866" y="537818"/>
                </a:cubicBezTo>
                <a:cubicBezTo>
                  <a:pt x="977424" y="520611"/>
                  <a:pt x="974797" y="503220"/>
                  <a:pt x="970541" y="486196"/>
                </a:cubicBezTo>
                <a:cubicBezTo>
                  <a:pt x="964789" y="463190"/>
                  <a:pt x="951732" y="433041"/>
                  <a:pt x="939567" y="413925"/>
                </a:cubicBezTo>
                <a:cubicBezTo>
                  <a:pt x="923672" y="388948"/>
                  <a:pt x="905150" y="365744"/>
                  <a:pt x="887942" y="341654"/>
                </a:cubicBezTo>
                <a:cubicBezTo>
                  <a:pt x="876359" y="306906"/>
                  <a:pt x="877380" y="305104"/>
                  <a:pt x="856967" y="269383"/>
                </a:cubicBezTo>
                <a:cubicBezTo>
                  <a:pt x="844892" y="248253"/>
                  <a:pt x="818633" y="214832"/>
                  <a:pt x="805343" y="197112"/>
                </a:cubicBezTo>
                <a:cubicBezTo>
                  <a:pt x="798460" y="176463"/>
                  <a:pt x="796767" y="153276"/>
                  <a:pt x="784693" y="135166"/>
                </a:cubicBezTo>
                <a:cubicBezTo>
                  <a:pt x="753934" y="89030"/>
                  <a:pt x="743972" y="85859"/>
                  <a:pt x="733068" y="42246"/>
                </a:cubicBezTo>
                <a:cubicBezTo>
                  <a:pt x="732233" y="38907"/>
                  <a:pt x="767485" y="16435"/>
                  <a:pt x="774368" y="11273"/>
                </a:cubicBezTo>
                <a:close/>
              </a:path>
            </a:pathLst>
          </a:custGeom>
          <a:noFill/>
          <a:ln w="31750" cap="rnd">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380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19" y="152400"/>
            <a:ext cx="8229600" cy="1030514"/>
          </a:xfrm>
        </p:spPr>
        <p:txBody>
          <a:bodyPr>
            <a:normAutofit/>
          </a:bodyPr>
          <a:lstStyle/>
          <a:p>
            <a:r>
              <a:rPr lang="en-US" sz="2800" dirty="0"/>
              <a:t> </a:t>
            </a:r>
            <a:r>
              <a:rPr lang="en-US" sz="2800" dirty="0" smtClean="0"/>
              <a:t>    Guilt      Repent	Forgiveness	Salvation   Judge/ment</a:t>
            </a:r>
            <a:endParaRPr lang="en-US" sz="2800" dirty="0"/>
          </a:p>
        </p:txBody>
      </p:sp>
      <p:sp>
        <p:nvSpPr>
          <p:cNvPr id="3" name="TextBox 2"/>
          <p:cNvSpPr txBox="1"/>
          <p:nvPr/>
        </p:nvSpPr>
        <p:spPr>
          <a:xfrm>
            <a:off x="457200" y="1516743"/>
            <a:ext cx="8229600" cy="4031873"/>
          </a:xfrm>
          <a:prstGeom prst="rect">
            <a:avLst/>
          </a:prstGeom>
          <a:noFill/>
        </p:spPr>
        <p:txBody>
          <a:bodyPr wrap="square" rtlCol="0">
            <a:spAutoFit/>
          </a:bodyPr>
          <a:lstStyle/>
          <a:p>
            <a:r>
              <a:rPr lang="en-US" sz="3200" dirty="0" smtClean="0"/>
              <a:t>1	</a:t>
            </a:r>
            <a:r>
              <a:rPr lang="en-US" sz="3200" dirty="0"/>
              <a:t> </a:t>
            </a:r>
            <a:r>
              <a:rPr lang="en-US" sz="3200" dirty="0" smtClean="0"/>
              <a:t>  </a:t>
            </a:r>
            <a:r>
              <a:rPr lang="en-US" sz="3200" dirty="0" smtClean="0">
                <a:solidFill>
                  <a:srgbClr val="FFFF00"/>
                </a:solidFill>
              </a:rPr>
              <a:t>√		   √			√			</a:t>
            </a:r>
            <a:r>
              <a:rPr lang="en-US" sz="3200" dirty="0">
                <a:solidFill>
                  <a:srgbClr val="FFFF00"/>
                </a:solidFill>
              </a:rPr>
              <a:t> </a:t>
            </a:r>
            <a:r>
              <a:rPr lang="en-US" sz="3200" dirty="0" smtClean="0">
                <a:solidFill>
                  <a:srgbClr val="FFFF00"/>
                </a:solidFill>
              </a:rPr>
              <a:t>  √</a:t>
            </a:r>
          </a:p>
          <a:p>
            <a:r>
              <a:rPr lang="en-US" sz="3200" dirty="0" smtClean="0"/>
              <a:t>2      </a:t>
            </a:r>
            <a:r>
              <a:rPr lang="en-US" sz="3200" dirty="0" smtClean="0">
                <a:solidFill>
                  <a:srgbClr val="FFFF00"/>
                </a:solidFill>
              </a:rPr>
              <a:t>√		   √			√</a:t>
            </a:r>
            <a:r>
              <a:rPr lang="en-US" sz="3200" dirty="0" smtClean="0"/>
              <a:t>    	</a:t>
            </a:r>
          </a:p>
          <a:p>
            <a:r>
              <a:rPr lang="en-US" sz="3200" dirty="0" smtClean="0"/>
              <a:t>3	</a:t>
            </a:r>
            <a:r>
              <a:rPr lang="en-US" sz="3200" dirty="0"/>
              <a:t> </a:t>
            </a:r>
            <a:r>
              <a:rPr lang="en-US" sz="3200" dirty="0" smtClean="0"/>
              <a:t>  </a:t>
            </a:r>
            <a:r>
              <a:rPr lang="en-US" sz="3200" dirty="0" smtClean="0">
                <a:solidFill>
                  <a:srgbClr val="FFFF00"/>
                </a:solidFill>
              </a:rPr>
              <a:t>√		   				  			   √</a:t>
            </a:r>
            <a:endParaRPr lang="en-US" sz="3200" dirty="0" smtClean="0"/>
          </a:p>
          <a:p>
            <a:r>
              <a:rPr lang="en-US" sz="3200" dirty="0" smtClean="0"/>
              <a:t>4      </a:t>
            </a:r>
            <a:r>
              <a:rPr lang="en-US" sz="3200" dirty="0" smtClean="0">
                <a:solidFill>
                  <a:srgbClr val="FFFF00"/>
                </a:solidFill>
              </a:rPr>
              <a:t>√		   √			√</a:t>
            </a:r>
            <a:endParaRPr lang="en-US" sz="3200" dirty="0" smtClean="0"/>
          </a:p>
          <a:p>
            <a:r>
              <a:rPr lang="en-US" sz="3200" dirty="0" smtClean="0"/>
              <a:t>5	</a:t>
            </a:r>
            <a:r>
              <a:rPr lang="en-US" sz="3200" dirty="0"/>
              <a:t> </a:t>
            </a:r>
            <a:r>
              <a:rPr lang="en-US" sz="3200" dirty="0" smtClean="0"/>
              <a:t>  </a:t>
            </a:r>
            <a:r>
              <a:rPr lang="en-US" sz="3200" dirty="0" smtClean="0">
                <a:solidFill>
                  <a:srgbClr val="FFFF00"/>
                </a:solidFill>
              </a:rPr>
              <a:t>√		</a:t>
            </a:r>
            <a:endParaRPr lang="en-US" sz="3200" dirty="0" smtClean="0"/>
          </a:p>
          <a:p>
            <a:r>
              <a:rPr lang="en-US" sz="3200" dirty="0" smtClean="0"/>
              <a:t>6							</a:t>
            </a:r>
            <a:r>
              <a:rPr lang="en-US" sz="3200" dirty="0"/>
              <a:t> </a:t>
            </a:r>
            <a:r>
              <a:rPr lang="en-US" sz="3200" dirty="0" smtClean="0"/>
              <a:t>    </a:t>
            </a:r>
            <a:r>
              <a:rPr lang="en-US" sz="3200" dirty="0" smtClean="0">
                <a:solidFill>
                  <a:srgbClr val="FFFF00"/>
                </a:solidFill>
              </a:rPr>
              <a:t>√	</a:t>
            </a:r>
            <a:r>
              <a:rPr lang="en-US" sz="3200" dirty="0" smtClean="0"/>
              <a:t>				           </a:t>
            </a:r>
            <a:r>
              <a:rPr lang="en-US" sz="3200" dirty="0" smtClean="0">
                <a:solidFill>
                  <a:srgbClr val="FFFF00"/>
                </a:solidFill>
              </a:rPr>
              <a:t>√</a:t>
            </a:r>
            <a:r>
              <a:rPr lang="en-US" sz="3200" dirty="0" smtClean="0"/>
              <a:t>		</a:t>
            </a:r>
          </a:p>
          <a:p>
            <a:r>
              <a:rPr lang="en-US" sz="3200" dirty="0" smtClean="0"/>
              <a:t>7	</a:t>
            </a:r>
            <a:r>
              <a:rPr lang="en-US" sz="3200" dirty="0"/>
              <a:t> </a:t>
            </a:r>
            <a:r>
              <a:rPr lang="en-US" sz="3200" dirty="0" smtClean="0"/>
              <a:t>  </a:t>
            </a:r>
            <a:r>
              <a:rPr lang="en-US" sz="3200" dirty="0" smtClean="0">
                <a:solidFill>
                  <a:srgbClr val="FFFF00"/>
                </a:solidFill>
              </a:rPr>
              <a:t>√</a:t>
            </a:r>
            <a:r>
              <a:rPr lang="en-US" sz="3200" dirty="0" smtClean="0"/>
              <a:t>					</a:t>
            </a:r>
            <a:r>
              <a:rPr lang="en-US" sz="3200" dirty="0"/>
              <a:t> </a:t>
            </a:r>
            <a:r>
              <a:rPr lang="en-US" sz="3200" dirty="0" smtClean="0"/>
              <a:t>    </a:t>
            </a:r>
            <a:r>
              <a:rPr lang="en-US" sz="3200" dirty="0" smtClean="0">
                <a:solidFill>
                  <a:srgbClr val="FFFF00"/>
                </a:solidFill>
              </a:rPr>
              <a:t>√</a:t>
            </a:r>
            <a:endParaRPr lang="en-US" sz="3200" dirty="0" smtClean="0"/>
          </a:p>
          <a:p>
            <a:r>
              <a:rPr lang="en-US" sz="3200" dirty="0" smtClean="0"/>
              <a:t>8      			   </a:t>
            </a:r>
            <a:r>
              <a:rPr lang="en-US" sz="3200" dirty="0" smtClean="0">
                <a:solidFill>
                  <a:srgbClr val="FFFF00"/>
                </a:solidFill>
              </a:rPr>
              <a:t>√</a:t>
            </a:r>
            <a:r>
              <a:rPr lang="en-US" sz="3200" dirty="0" smtClean="0"/>
              <a:t>									      </a:t>
            </a:r>
            <a:r>
              <a:rPr lang="en-US" sz="3200" dirty="0" smtClean="0">
                <a:solidFill>
                  <a:srgbClr val="FFFF00"/>
                </a:solidFill>
              </a:rPr>
              <a:t>√</a:t>
            </a:r>
            <a:endParaRPr lang="en-US" sz="3200" dirty="0"/>
          </a:p>
        </p:txBody>
      </p:sp>
      <p:sp>
        <p:nvSpPr>
          <p:cNvPr id="4" name="Freeform 3"/>
          <p:cNvSpPr/>
          <p:nvPr/>
        </p:nvSpPr>
        <p:spPr>
          <a:xfrm>
            <a:off x="980866" y="1492775"/>
            <a:ext cx="887943" cy="4056438"/>
          </a:xfrm>
          <a:custGeom>
            <a:avLst/>
            <a:gdLst>
              <a:gd name="connsiteX0" fmla="*/ 774368 w 1300938"/>
              <a:gd name="connsiteY0" fmla="*/ 11273 h 4056438"/>
              <a:gd name="connsiteX1" fmla="*/ 774368 w 1300938"/>
              <a:gd name="connsiteY1" fmla="*/ 11273 h 4056438"/>
              <a:gd name="connsiteX2" fmla="*/ 547220 w 1300938"/>
              <a:gd name="connsiteY2" fmla="*/ 11273 h 4056438"/>
              <a:gd name="connsiteX3" fmla="*/ 485270 w 1300938"/>
              <a:gd name="connsiteY3" fmla="*/ 31921 h 4056438"/>
              <a:gd name="connsiteX4" fmla="*/ 392346 w 1300938"/>
              <a:gd name="connsiteY4" fmla="*/ 52570 h 4056438"/>
              <a:gd name="connsiteX5" fmla="*/ 299422 w 1300938"/>
              <a:gd name="connsiteY5" fmla="*/ 135166 h 4056438"/>
              <a:gd name="connsiteX6" fmla="*/ 268447 w 1300938"/>
              <a:gd name="connsiteY6" fmla="*/ 197112 h 4056438"/>
              <a:gd name="connsiteX7" fmla="*/ 227148 w 1300938"/>
              <a:gd name="connsiteY7" fmla="*/ 259059 h 4056438"/>
              <a:gd name="connsiteX8" fmla="*/ 175523 w 1300938"/>
              <a:gd name="connsiteY8" fmla="*/ 351979 h 4056438"/>
              <a:gd name="connsiteX9" fmla="*/ 134223 w 1300938"/>
              <a:gd name="connsiteY9" fmla="*/ 413925 h 4056438"/>
              <a:gd name="connsiteX10" fmla="*/ 103249 w 1300938"/>
              <a:gd name="connsiteY10" fmla="*/ 517169 h 4056438"/>
              <a:gd name="connsiteX11" fmla="*/ 82599 w 1300938"/>
              <a:gd name="connsiteY11" fmla="*/ 568792 h 4056438"/>
              <a:gd name="connsiteX12" fmla="*/ 51624 w 1300938"/>
              <a:gd name="connsiteY12" fmla="*/ 692685 h 4056438"/>
              <a:gd name="connsiteX13" fmla="*/ 41299 w 1300938"/>
              <a:gd name="connsiteY13" fmla="*/ 754631 h 4056438"/>
              <a:gd name="connsiteX14" fmla="*/ 20649 w 1300938"/>
              <a:gd name="connsiteY14" fmla="*/ 816578 h 4056438"/>
              <a:gd name="connsiteX15" fmla="*/ 0 w 1300938"/>
              <a:gd name="connsiteY15" fmla="*/ 992093 h 4056438"/>
              <a:gd name="connsiteX16" fmla="*/ 10325 w 1300938"/>
              <a:gd name="connsiteY16" fmla="*/ 1621883 h 4056438"/>
              <a:gd name="connsiteX17" fmla="*/ 20649 w 1300938"/>
              <a:gd name="connsiteY17" fmla="*/ 1941940 h 4056438"/>
              <a:gd name="connsiteX18" fmla="*/ 41299 w 1300938"/>
              <a:gd name="connsiteY18" fmla="*/ 2282646 h 4056438"/>
              <a:gd name="connsiteX19" fmla="*/ 92924 w 1300938"/>
              <a:gd name="connsiteY19" fmla="*/ 3139574 h 4056438"/>
              <a:gd name="connsiteX20" fmla="*/ 103249 w 1300938"/>
              <a:gd name="connsiteY20" fmla="*/ 3273791 h 4056438"/>
              <a:gd name="connsiteX21" fmla="*/ 113574 w 1300938"/>
              <a:gd name="connsiteY21" fmla="*/ 3304764 h 4056438"/>
              <a:gd name="connsiteX22" fmla="*/ 134223 w 1300938"/>
              <a:gd name="connsiteY22" fmla="*/ 3387360 h 4056438"/>
              <a:gd name="connsiteX23" fmla="*/ 144548 w 1300938"/>
              <a:gd name="connsiteY23" fmla="*/ 3428658 h 4056438"/>
              <a:gd name="connsiteX24" fmla="*/ 154873 w 1300938"/>
              <a:gd name="connsiteY24" fmla="*/ 3469955 h 4056438"/>
              <a:gd name="connsiteX25" fmla="*/ 185848 w 1300938"/>
              <a:gd name="connsiteY25" fmla="*/ 3500929 h 4056438"/>
              <a:gd name="connsiteX26" fmla="*/ 196173 w 1300938"/>
              <a:gd name="connsiteY26" fmla="*/ 3542226 h 4056438"/>
              <a:gd name="connsiteX27" fmla="*/ 206498 w 1300938"/>
              <a:gd name="connsiteY27" fmla="*/ 3573200 h 4056438"/>
              <a:gd name="connsiteX28" fmla="*/ 247797 w 1300938"/>
              <a:gd name="connsiteY28" fmla="*/ 3686768 h 4056438"/>
              <a:gd name="connsiteX29" fmla="*/ 258122 w 1300938"/>
              <a:gd name="connsiteY29" fmla="*/ 3738390 h 4056438"/>
              <a:gd name="connsiteX30" fmla="*/ 330397 w 1300938"/>
              <a:gd name="connsiteY30" fmla="*/ 3851959 h 4056438"/>
              <a:gd name="connsiteX31" fmla="*/ 402671 w 1300938"/>
              <a:gd name="connsiteY31" fmla="*/ 3975852 h 4056438"/>
              <a:gd name="connsiteX32" fmla="*/ 423321 w 1300938"/>
              <a:gd name="connsiteY32" fmla="*/ 4006825 h 4056438"/>
              <a:gd name="connsiteX33" fmla="*/ 464621 w 1300938"/>
              <a:gd name="connsiteY33" fmla="*/ 4017150 h 4056438"/>
              <a:gd name="connsiteX34" fmla="*/ 495595 w 1300938"/>
              <a:gd name="connsiteY34" fmla="*/ 4027474 h 4056438"/>
              <a:gd name="connsiteX35" fmla="*/ 671119 w 1300938"/>
              <a:gd name="connsiteY35" fmla="*/ 4037799 h 4056438"/>
              <a:gd name="connsiteX36" fmla="*/ 702094 w 1300938"/>
              <a:gd name="connsiteY36" fmla="*/ 4027474 h 4056438"/>
              <a:gd name="connsiteX37" fmla="*/ 846642 w 1300938"/>
              <a:gd name="connsiteY37" fmla="*/ 3903581 h 4056438"/>
              <a:gd name="connsiteX38" fmla="*/ 887942 w 1300938"/>
              <a:gd name="connsiteY38" fmla="*/ 3872608 h 4056438"/>
              <a:gd name="connsiteX39" fmla="*/ 1001516 w 1300938"/>
              <a:gd name="connsiteY39" fmla="*/ 3769364 h 4056438"/>
              <a:gd name="connsiteX40" fmla="*/ 1022166 w 1300938"/>
              <a:gd name="connsiteY40" fmla="*/ 3728066 h 4056438"/>
              <a:gd name="connsiteX41" fmla="*/ 1053141 w 1300938"/>
              <a:gd name="connsiteY41" fmla="*/ 3645470 h 4056438"/>
              <a:gd name="connsiteX42" fmla="*/ 1063466 w 1300938"/>
              <a:gd name="connsiteY42" fmla="*/ 3593848 h 4056438"/>
              <a:gd name="connsiteX43" fmla="*/ 1084115 w 1300938"/>
              <a:gd name="connsiteY43" fmla="*/ 3531902 h 4056438"/>
              <a:gd name="connsiteX44" fmla="*/ 1094440 w 1300938"/>
              <a:gd name="connsiteY44" fmla="*/ 3459631 h 4056438"/>
              <a:gd name="connsiteX45" fmla="*/ 1104765 w 1300938"/>
              <a:gd name="connsiteY45" fmla="*/ 3428658 h 4056438"/>
              <a:gd name="connsiteX46" fmla="*/ 1125415 w 1300938"/>
              <a:gd name="connsiteY46" fmla="*/ 3325413 h 4056438"/>
              <a:gd name="connsiteX47" fmla="*/ 1135740 w 1300938"/>
              <a:gd name="connsiteY47" fmla="*/ 3232493 h 4056438"/>
              <a:gd name="connsiteX48" fmla="*/ 1177040 w 1300938"/>
              <a:gd name="connsiteY48" fmla="*/ 3087951 h 4056438"/>
              <a:gd name="connsiteX49" fmla="*/ 1197689 w 1300938"/>
              <a:gd name="connsiteY49" fmla="*/ 2953734 h 4056438"/>
              <a:gd name="connsiteX50" fmla="*/ 1208014 w 1300938"/>
              <a:gd name="connsiteY50" fmla="*/ 2912436 h 4056438"/>
              <a:gd name="connsiteX51" fmla="*/ 1228664 w 1300938"/>
              <a:gd name="connsiteY51" fmla="*/ 2871139 h 4056438"/>
              <a:gd name="connsiteX52" fmla="*/ 1238989 w 1300938"/>
              <a:gd name="connsiteY52" fmla="*/ 2788543 h 4056438"/>
              <a:gd name="connsiteX53" fmla="*/ 1259639 w 1300938"/>
              <a:gd name="connsiteY53" fmla="*/ 2695623 h 4056438"/>
              <a:gd name="connsiteX54" fmla="*/ 1290614 w 1300938"/>
              <a:gd name="connsiteY54" fmla="*/ 2458161 h 4056438"/>
              <a:gd name="connsiteX55" fmla="*/ 1300938 w 1300938"/>
              <a:gd name="connsiteY55" fmla="*/ 2272322 h 4056438"/>
              <a:gd name="connsiteX56" fmla="*/ 1290614 w 1300938"/>
              <a:gd name="connsiteY56" fmla="*/ 1198582 h 4056438"/>
              <a:gd name="connsiteX57" fmla="*/ 1280289 w 1300938"/>
              <a:gd name="connsiteY57" fmla="*/ 1136635 h 4056438"/>
              <a:gd name="connsiteX58" fmla="*/ 1259639 w 1300938"/>
              <a:gd name="connsiteY58" fmla="*/ 1064364 h 4056438"/>
              <a:gd name="connsiteX59" fmla="*/ 1238989 w 1300938"/>
              <a:gd name="connsiteY59" fmla="*/ 1023066 h 4056438"/>
              <a:gd name="connsiteX60" fmla="*/ 1218339 w 1300938"/>
              <a:gd name="connsiteY60" fmla="*/ 961120 h 4056438"/>
              <a:gd name="connsiteX61" fmla="*/ 1177040 w 1300938"/>
              <a:gd name="connsiteY61" fmla="*/ 857875 h 4056438"/>
              <a:gd name="connsiteX62" fmla="*/ 1166715 w 1300938"/>
              <a:gd name="connsiteY62" fmla="*/ 826902 h 4056438"/>
              <a:gd name="connsiteX63" fmla="*/ 1125415 w 1300938"/>
              <a:gd name="connsiteY63" fmla="*/ 754631 h 4056438"/>
              <a:gd name="connsiteX64" fmla="*/ 1115090 w 1300938"/>
              <a:gd name="connsiteY64" fmla="*/ 723658 h 4056438"/>
              <a:gd name="connsiteX65" fmla="*/ 1094440 w 1300938"/>
              <a:gd name="connsiteY65" fmla="*/ 692685 h 4056438"/>
              <a:gd name="connsiteX66" fmla="*/ 1063466 w 1300938"/>
              <a:gd name="connsiteY66" fmla="*/ 641063 h 4056438"/>
              <a:gd name="connsiteX67" fmla="*/ 980866 w 1300938"/>
              <a:gd name="connsiteY67" fmla="*/ 537818 h 4056438"/>
              <a:gd name="connsiteX68" fmla="*/ 970541 w 1300938"/>
              <a:gd name="connsiteY68" fmla="*/ 486196 h 4056438"/>
              <a:gd name="connsiteX69" fmla="*/ 939567 w 1300938"/>
              <a:gd name="connsiteY69" fmla="*/ 413925 h 4056438"/>
              <a:gd name="connsiteX70" fmla="*/ 887942 w 1300938"/>
              <a:gd name="connsiteY70" fmla="*/ 341654 h 4056438"/>
              <a:gd name="connsiteX71" fmla="*/ 856967 w 1300938"/>
              <a:gd name="connsiteY71" fmla="*/ 269383 h 4056438"/>
              <a:gd name="connsiteX72" fmla="*/ 805343 w 1300938"/>
              <a:gd name="connsiteY72" fmla="*/ 197112 h 4056438"/>
              <a:gd name="connsiteX73" fmla="*/ 784693 w 1300938"/>
              <a:gd name="connsiteY73" fmla="*/ 135166 h 4056438"/>
              <a:gd name="connsiteX74" fmla="*/ 733068 w 1300938"/>
              <a:gd name="connsiteY74" fmla="*/ 42246 h 4056438"/>
              <a:gd name="connsiteX75" fmla="*/ 774368 w 1300938"/>
              <a:gd name="connsiteY75" fmla="*/ 11273 h 4056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300938" h="4056438">
                <a:moveTo>
                  <a:pt x="774368" y="11273"/>
                </a:moveTo>
                <a:lnTo>
                  <a:pt x="774368" y="11273"/>
                </a:lnTo>
                <a:cubicBezTo>
                  <a:pt x="671397" y="-168"/>
                  <a:pt x="662767" y="-6970"/>
                  <a:pt x="547220" y="11273"/>
                </a:cubicBezTo>
                <a:cubicBezTo>
                  <a:pt x="525720" y="14668"/>
                  <a:pt x="506741" y="28343"/>
                  <a:pt x="485270" y="31921"/>
                </a:cubicBezTo>
                <a:cubicBezTo>
                  <a:pt x="412586" y="44035"/>
                  <a:pt x="443181" y="35627"/>
                  <a:pt x="392346" y="52570"/>
                </a:cubicBezTo>
                <a:cubicBezTo>
                  <a:pt x="321622" y="123291"/>
                  <a:pt x="354695" y="98319"/>
                  <a:pt x="299422" y="135166"/>
                </a:cubicBezTo>
                <a:cubicBezTo>
                  <a:pt x="273470" y="213017"/>
                  <a:pt x="308478" y="117056"/>
                  <a:pt x="268447" y="197112"/>
                </a:cubicBezTo>
                <a:cubicBezTo>
                  <a:pt x="238561" y="256880"/>
                  <a:pt x="285867" y="200340"/>
                  <a:pt x="227148" y="259059"/>
                </a:cubicBezTo>
                <a:cubicBezTo>
                  <a:pt x="190362" y="369411"/>
                  <a:pt x="229616" y="282434"/>
                  <a:pt x="175523" y="351979"/>
                </a:cubicBezTo>
                <a:cubicBezTo>
                  <a:pt x="160286" y="371568"/>
                  <a:pt x="134223" y="413925"/>
                  <a:pt x="134223" y="413925"/>
                </a:cubicBezTo>
                <a:cubicBezTo>
                  <a:pt x="124081" y="454496"/>
                  <a:pt x="120011" y="475267"/>
                  <a:pt x="103249" y="517169"/>
                </a:cubicBezTo>
                <a:cubicBezTo>
                  <a:pt x="96366" y="534377"/>
                  <a:pt x="87829" y="551012"/>
                  <a:pt x="82599" y="568792"/>
                </a:cubicBezTo>
                <a:cubicBezTo>
                  <a:pt x="70587" y="609631"/>
                  <a:pt x="58623" y="650695"/>
                  <a:pt x="51624" y="692685"/>
                </a:cubicBezTo>
                <a:cubicBezTo>
                  <a:pt x="48182" y="713334"/>
                  <a:pt x="46376" y="734323"/>
                  <a:pt x="41299" y="754631"/>
                </a:cubicBezTo>
                <a:cubicBezTo>
                  <a:pt x="36020" y="775747"/>
                  <a:pt x="27532" y="795929"/>
                  <a:pt x="20649" y="816578"/>
                </a:cubicBezTo>
                <a:cubicBezTo>
                  <a:pt x="18380" y="834728"/>
                  <a:pt x="0" y="978714"/>
                  <a:pt x="0" y="992093"/>
                </a:cubicBezTo>
                <a:cubicBezTo>
                  <a:pt x="0" y="1202051"/>
                  <a:pt x="5762" y="1411974"/>
                  <a:pt x="10325" y="1621883"/>
                </a:cubicBezTo>
                <a:cubicBezTo>
                  <a:pt x="12645" y="1728599"/>
                  <a:pt x="16698" y="1835272"/>
                  <a:pt x="20649" y="1941940"/>
                </a:cubicBezTo>
                <a:cubicBezTo>
                  <a:pt x="29693" y="2186121"/>
                  <a:pt x="24305" y="2112717"/>
                  <a:pt x="41299" y="2282646"/>
                </a:cubicBezTo>
                <a:cubicBezTo>
                  <a:pt x="72858" y="3113656"/>
                  <a:pt x="-49405" y="2854929"/>
                  <a:pt x="92924" y="3139574"/>
                </a:cubicBezTo>
                <a:cubicBezTo>
                  <a:pt x="96366" y="3184313"/>
                  <a:pt x="97683" y="3229266"/>
                  <a:pt x="103249" y="3273791"/>
                </a:cubicBezTo>
                <a:cubicBezTo>
                  <a:pt x="104599" y="3284590"/>
                  <a:pt x="110710" y="3294265"/>
                  <a:pt x="113574" y="3304764"/>
                </a:cubicBezTo>
                <a:cubicBezTo>
                  <a:pt x="121041" y="3332143"/>
                  <a:pt x="127340" y="3359828"/>
                  <a:pt x="134223" y="3387360"/>
                </a:cubicBezTo>
                <a:lnTo>
                  <a:pt x="144548" y="3428658"/>
                </a:lnTo>
                <a:cubicBezTo>
                  <a:pt x="147990" y="3442424"/>
                  <a:pt x="144839" y="3459922"/>
                  <a:pt x="154873" y="3469955"/>
                </a:cubicBezTo>
                <a:lnTo>
                  <a:pt x="185848" y="3500929"/>
                </a:lnTo>
                <a:cubicBezTo>
                  <a:pt x="189290" y="3514695"/>
                  <a:pt x="192275" y="3528583"/>
                  <a:pt x="196173" y="3542226"/>
                </a:cubicBezTo>
                <a:cubicBezTo>
                  <a:pt x="199163" y="3552690"/>
                  <a:pt x="203634" y="3562700"/>
                  <a:pt x="206498" y="3573200"/>
                </a:cubicBezTo>
                <a:cubicBezTo>
                  <a:pt x="233797" y="3673292"/>
                  <a:pt x="209815" y="3629795"/>
                  <a:pt x="247797" y="3686768"/>
                </a:cubicBezTo>
                <a:cubicBezTo>
                  <a:pt x="251239" y="3703975"/>
                  <a:pt x="251372" y="3722192"/>
                  <a:pt x="258122" y="3738390"/>
                </a:cubicBezTo>
                <a:cubicBezTo>
                  <a:pt x="303380" y="3847003"/>
                  <a:pt x="285614" y="3775191"/>
                  <a:pt x="330397" y="3851959"/>
                </a:cubicBezTo>
                <a:cubicBezTo>
                  <a:pt x="442690" y="4044452"/>
                  <a:pt x="317841" y="3857097"/>
                  <a:pt x="402671" y="3975852"/>
                </a:cubicBezTo>
                <a:cubicBezTo>
                  <a:pt x="409884" y="3985949"/>
                  <a:pt x="412996" y="3999942"/>
                  <a:pt x="423321" y="4006825"/>
                </a:cubicBezTo>
                <a:cubicBezTo>
                  <a:pt x="435128" y="4014696"/>
                  <a:pt x="450977" y="4013252"/>
                  <a:pt x="464621" y="4017150"/>
                </a:cubicBezTo>
                <a:cubicBezTo>
                  <a:pt x="475085" y="4020140"/>
                  <a:pt x="485270" y="4024033"/>
                  <a:pt x="495595" y="4027474"/>
                </a:cubicBezTo>
                <a:cubicBezTo>
                  <a:pt x="564388" y="4073334"/>
                  <a:pt x="523441" y="4055172"/>
                  <a:pt x="671119" y="4037799"/>
                </a:cubicBezTo>
                <a:cubicBezTo>
                  <a:pt x="681928" y="4036527"/>
                  <a:pt x="692359" y="4032341"/>
                  <a:pt x="702094" y="4027474"/>
                </a:cubicBezTo>
                <a:cubicBezTo>
                  <a:pt x="804683" y="3976181"/>
                  <a:pt x="710271" y="4005852"/>
                  <a:pt x="846642" y="3903581"/>
                </a:cubicBezTo>
                <a:cubicBezTo>
                  <a:pt x="860409" y="3893257"/>
                  <a:pt x="875257" y="3884236"/>
                  <a:pt x="887942" y="3872608"/>
                </a:cubicBezTo>
                <a:cubicBezTo>
                  <a:pt x="1009772" y="3760935"/>
                  <a:pt x="928436" y="3818079"/>
                  <a:pt x="1001516" y="3769364"/>
                </a:cubicBezTo>
                <a:cubicBezTo>
                  <a:pt x="1008399" y="3755598"/>
                  <a:pt x="1016762" y="3742477"/>
                  <a:pt x="1022166" y="3728066"/>
                </a:cubicBezTo>
                <a:cubicBezTo>
                  <a:pt x="1064340" y="3615607"/>
                  <a:pt x="995649" y="3760449"/>
                  <a:pt x="1053141" y="3645470"/>
                </a:cubicBezTo>
                <a:cubicBezTo>
                  <a:pt x="1056583" y="3628263"/>
                  <a:pt x="1058849" y="3610778"/>
                  <a:pt x="1063466" y="3593848"/>
                </a:cubicBezTo>
                <a:cubicBezTo>
                  <a:pt x="1069193" y="3572849"/>
                  <a:pt x="1084115" y="3531902"/>
                  <a:pt x="1084115" y="3531902"/>
                </a:cubicBezTo>
                <a:cubicBezTo>
                  <a:pt x="1087557" y="3507812"/>
                  <a:pt x="1089667" y="3483493"/>
                  <a:pt x="1094440" y="3459631"/>
                </a:cubicBezTo>
                <a:cubicBezTo>
                  <a:pt x="1096574" y="3448959"/>
                  <a:pt x="1102631" y="3439330"/>
                  <a:pt x="1104765" y="3428658"/>
                </a:cubicBezTo>
                <a:cubicBezTo>
                  <a:pt x="1128494" y="3310020"/>
                  <a:pt x="1102088" y="3395391"/>
                  <a:pt x="1125415" y="3325413"/>
                </a:cubicBezTo>
                <a:cubicBezTo>
                  <a:pt x="1128857" y="3294440"/>
                  <a:pt x="1129120" y="3262946"/>
                  <a:pt x="1135740" y="3232493"/>
                </a:cubicBezTo>
                <a:cubicBezTo>
                  <a:pt x="1146385" y="3183528"/>
                  <a:pt x="1169421" y="3137477"/>
                  <a:pt x="1177040" y="3087951"/>
                </a:cubicBezTo>
                <a:cubicBezTo>
                  <a:pt x="1183923" y="3043212"/>
                  <a:pt x="1189822" y="2998311"/>
                  <a:pt x="1197689" y="2953734"/>
                </a:cubicBezTo>
                <a:cubicBezTo>
                  <a:pt x="1200155" y="2939760"/>
                  <a:pt x="1203031" y="2925722"/>
                  <a:pt x="1208014" y="2912436"/>
                </a:cubicBezTo>
                <a:cubicBezTo>
                  <a:pt x="1213418" y="2898025"/>
                  <a:pt x="1221781" y="2884905"/>
                  <a:pt x="1228664" y="2871139"/>
                </a:cubicBezTo>
                <a:cubicBezTo>
                  <a:pt x="1232106" y="2843607"/>
                  <a:pt x="1234025" y="2815842"/>
                  <a:pt x="1238989" y="2788543"/>
                </a:cubicBezTo>
                <a:cubicBezTo>
                  <a:pt x="1262640" y="2658469"/>
                  <a:pt x="1234626" y="2920731"/>
                  <a:pt x="1259639" y="2695623"/>
                </a:cubicBezTo>
                <a:cubicBezTo>
                  <a:pt x="1284748" y="2469650"/>
                  <a:pt x="1251790" y="2671680"/>
                  <a:pt x="1290614" y="2458161"/>
                </a:cubicBezTo>
                <a:cubicBezTo>
                  <a:pt x="1294055" y="2396215"/>
                  <a:pt x="1300938" y="2334364"/>
                  <a:pt x="1300938" y="2272322"/>
                </a:cubicBezTo>
                <a:cubicBezTo>
                  <a:pt x="1300938" y="1914392"/>
                  <a:pt x="1297121" y="1556453"/>
                  <a:pt x="1290614" y="1198582"/>
                </a:cubicBezTo>
                <a:cubicBezTo>
                  <a:pt x="1290233" y="1177652"/>
                  <a:pt x="1284395" y="1157162"/>
                  <a:pt x="1280289" y="1136635"/>
                </a:cubicBezTo>
                <a:cubicBezTo>
                  <a:pt x="1277014" y="1120262"/>
                  <a:pt x="1267020" y="1081585"/>
                  <a:pt x="1259639" y="1064364"/>
                </a:cubicBezTo>
                <a:cubicBezTo>
                  <a:pt x="1253576" y="1050218"/>
                  <a:pt x="1244705" y="1037356"/>
                  <a:pt x="1238989" y="1023066"/>
                </a:cubicBezTo>
                <a:cubicBezTo>
                  <a:pt x="1230905" y="1002857"/>
                  <a:pt x="1226423" y="981329"/>
                  <a:pt x="1218339" y="961120"/>
                </a:cubicBezTo>
                <a:cubicBezTo>
                  <a:pt x="1204573" y="926705"/>
                  <a:pt x="1188762" y="893039"/>
                  <a:pt x="1177040" y="857875"/>
                </a:cubicBezTo>
                <a:cubicBezTo>
                  <a:pt x="1173598" y="847551"/>
                  <a:pt x="1171582" y="836636"/>
                  <a:pt x="1166715" y="826902"/>
                </a:cubicBezTo>
                <a:cubicBezTo>
                  <a:pt x="1154306" y="802085"/>
                  <a:pt x="1137824" y="779448"/>
                  <a:pt x="1125415" y="754631"/>
                </a:cubicBezTo>
                <a:cubicBezTo>
                  <a:pt x="1120548" y="744897"/>
                  <a:pt x="1119957" y="733392"/>
                  <a:pt x="1115090" y="723658"/>
                </a:cubicBezTo>
                <a:cubicBezTo>
                  <a:pt x="1109540" y="712560"/>
                  <a:pt x="1101017" y="703207"/>
                  <a:pt x="1094440" y="692685"/>
                </a:cubicBezTo>
                <a:cubicBezTo>
                  <a:pt x="1083804" y="675668"/>
                  <a:pt x="1075333" y="657245"/>
                  <a:pt x="1063466" y="641063"/>
                </a:cubicBezTo>
                <a:cubicBezTo>
                  <a:pt x="1037402" y="605522"/>
                  <a:pt x="980866" y="537818"/>
                  <a:pt x="980866" y="537818"/>
                </a:cubicBezTo>
                <a:cubicBezTo>
                  <a:pt x="977424" y="520611"/>
                  <a:pt x="974797" y="503220"/>
                  <a:pt x="970541" y="486196"/>
                </a:cubicBezTo>
                <a:cubicBezTo>
                  <a:pt x="964789" y="463190"/>
                  <a:pt x="951732" y="433041"/>
                  <a:pt x="939567" y="413925"/>
                </a:cubicBezTo>
                <a:cubicBezTo>
                  <a:pt x="923672" y="388948"/>
                  <a:pt x="905150" y="365744"/>
                  <a:pt x="887942" y="341654"/>
                </a:cubicBezTo>
                <a:cubicBezTo>
                  <a:pt x="876359" y="306906"/>
                  <a:pt x="877380" y="305104"/>
                  <a:pt x="856967" y="269383"/>
                </a:cubicBezTo>
                <a:cubicBezTo>
                  <a:pt x="844892" y="248253"/>
                  <a:pt x="818633" y="214832"/>
                  <a:pt x="805343" y="197112"/>
                </a:cubicBezTo>
                <a:cubicBezTo>
                  <a:pt x="798460" y="176463"/>
                  <a:pt x="796767" y="153276"/>
                  <a:pt x="784693" y="135166"/>
                </a:cubicBezTo>
                <a:cubicBezTo>
                  <a:pt x="753934" y="89030"/>
                  <a:pt x="743972" y="85859"/>
                  <a:pt x="733068" y="42246"/>
                </a:cubicBezTo>
                <a:cubicBezTo>
                  <a:pt x="732233" y="38907"/>
                  <a:pt x="767485" y="16435"/>
                  <a:pt x="774368" y="11273"/>
                </a:cubicBezTo>
                <a:close/>
              </a:path>
            </a:pathLst>
          </a:custGeom>
          <a:noFill/>
          <a:ln w="31750" cap="rnd">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reeform 4"/>
          <p:cNvSpPr/>
          <p:nvPr/>
        </p:nvSpPr>
        <p:spPr>
          <a:xfrm>
            <a:off x="3913141" y="1492178"/>
            <a:ext cx="887943" cy="4056438"/>
          </a:xfrm>
          <a:custGeom>
            <a:avLst/>
            <a:gdLst>
              <a:gd name="connsiteX0" fmla="*/ 774368 w 1300938"/>
              <a:gd name="connsiteY0" fmla="*/ 11273 h 4056438"/>
              <a:gd name="connsiteX1" fmla="*/ 774368 w 1300938"/>
              <a:gd name="connsiteY1" fmla="*/ 11273 h 4056438"/>
              <a:gd name="connsiteX2" fmla="*/ 547220 w 1300938"/>
              <a:gd name="connsiteY2" fmla="*/ 11273 h 4056438"/>
              <a:gd name="connsiteX3" fmla="*/ 485270 w 1300938"/>
              <a:gd name="connsiteY3" fmla="*/ 31921 h 4056438"/>
              <a:gd name="connsiteX4" fmla="*/ 392346 w 1300938"/>
              <a:gd name="connsiteY4" fmla="*/ 52570 h 4056438"/>
              <a:gd name="connsiteX5" fmla="*/ 299422 w 1300938"/>
              <a:gd name="connsiteY5" fmla="*/ 135166 h 4056438"/>
              <a:gd name="connsiteX6" fmla="*/ 268447 w 1300938"/>
              <a:gd name="connsiteY6" fmla="*/ 197112 h 4056438"/>
              <a:gd name="connsiteX7" fmla="*/ 227148 w 1300938"/>
              <a:gd name="connsiteY7" fmla="*/ 259059 h 4056438"/>
              <a:gd name="connsiteX8" fmla="*/ 175523 w 1300938"/>
              <a:gd name="connsiteY8" fmla="*/ 351979 h 4056438"/>
              <a:gd name="connsiteX9" fmla="*/ 134223 w 1300938"/>
              <a:gd name="connsiteY9" fmla="*/ 413925 h 4056438"/>
              <a:gd name="connsiteX10" fmla="*/ 103249 w 1300938"/>
              <a:gd name="connsiteY10" fmla="*/ 517169 h 4056438"/>
              <a:gd name="connsiteX11" fmla="*/ 82599 w 1300938"/>
              <a:gd name="connsiteY11" fmla="*/ 568792 h 4056438"/>
              <a:gd name="connsiteX12" fmla="*/ 51624 w 1300938"/>
              <a:gd name="connsiteY12" fmla="*/ 692685 h 4056438"/>
              <a:gd name="connsiteX13" fmla="*/ 41299 w 1300938"/>
              <a:gd name="connsiteY13" fmla="*/ 754631 h 4056438"/>
              <a:gd name="connsiteX14" fmla="*/ 20649 w 1300938"/>
              <a:gd name="connsiteY14" fmla="*/ 816578 h 4056438"/>
              <a:gd name="connsiteX15" fmla="*/ 0 w 1300938"/>
              <a:gd name="connsiteY15" fmla="*/ 992093 h 4056438"/>
              <a:gd name="connsiteX16" fmla="*/ 10325 w 1300938"/>
              <a:gd name="connsiteY16" fmla="*/ 1621883 h 4056438"/>
              <a:gd name="connsiteX17" fmla="*/ 20649 w 1300938"/>
              <a:gd name="connsiteY17" fmla="*/ 1941940 h 4056438"/>
              <a:gd name="connsiteX18" fmla="*/ 41299 w 1300938"/>
              <a:gd name="connsiteY18" fmla="*/ 2282646 h 4056438"/>
              <a:gd name="connsiteX19" fmla="*/ 92924 w 1300938"/>
              <a:gd name="connsiteY19" fmla="*/ 3139574 h 4056438"/>
              <a:gd name="connsiteX20" fmla="*/ 103249 w 1300938"/>
              <a:gd name="connsiteY20" fmla="*/ 3273791 h 4056438"/>
              <a:gd name="connsiteX21" fmla="*/ 113574 w 1300938"/>
              <a:gd name="connsiteY21" fmla="*/ 3304764 h 4056438"/>
              <a:gd name="connsiteX22" fmla="*/ 134223 w 1300938"/>
              <a:gd name="connsiteY22" fmla="*/ 3387360 h 4056438"/>
              <a:gd name="connsiteX23" fmla="*/ 144548 w 1300938"/>
              <a:gd name="connsiteY23" fmla="*/ 3428658 h 4056438"/>
              <a:gd name="connsiteX24" fmla="*/ 154873 w 1300938"/>
              <a:gd name="connsiteY24" fmla="*/ 3469955 h 4056438"/>
              <a:gd name="connsiteX25" fmla="*/ 185848 w 1300938"/>
              <a:gd name="connsiteY25" fmla="*/ 3500929 h 4056438"/>
              <a:gd name="connsiteX26" fmla="*/ 196173 w 1300938"/>
              <a:gd name="connsiteY26" fmla="*/ 3542226 h 4056438"/>
              <a:gd name="connsiteX27" fmla="*/ 206498 w 1300938"/>
              <a:gd name="connsiteY27" fmla="*/ 3573200 h 4056438"/>
              <a:gd name="connsiteX28" fmla="*/ 247797 w 1300938"/>
              <a:gd name="connsiteY28" fmla="*/ 3686768 h 4056438"/>
              <a:gd name="connsiteX29" fmla="*/ 258122 w 1300938"/>
              <a:gd name="connsiteY29" fmla="*/ 3738390 h 4056438"/>
              <a:gd name="connsiteX30" fmla="*/ 330397 w 1300938"/>
              <a:gd name="connsiteY30" fmla="*/ 3851959 h 4056438"/>
              <a:gd name="connsiteX31" fmla="*/ 402671 w 1300938"/>
              <a:gd name="connsiteY31" fmla="*/ 3975852 h 4056438"/>
              <a:gd name="connsiteX32" fmla="*/ 423321 w 1300938"/>
              <a:gd name="connsiteY32" fmla="*/ 4006825 h 4056438"/>
              <a:gd name="connsiteX33" fmla="*/ 464621 w 1300938"/>
              <a:gd name="connsiteY33" fmla="*/ 4017150 h 4056438"/>
              <a:gd name="connsiteX34" fmla="*/ 495595 w 1300938"/>
              <a:gd name="connsiteY34" fmla="*/ 4027474 h 4056438"/>
              <a:gd name="connsiteX35" fmla="*/ 671119 w 1300938"/>
              <a:gd name="connsiteY35" fmla="*/ 4037799 h 4056438"/>
              <a:gd name="connsiteX36" fmla="*/ 702094 w 1300938"/>
              <a:gd name="connsiteY36" fmla="*/ 4027474 h 4056438"/>
              <a:gd name="connsiteX37" fmla="*/ 846642 w 1300938"/>
              <a:gd name="connsiteY37" fmla="*/ 3903581 h 4056438"/>
              <a:gd name="connsiteX38" fmla="*/ 887942 w 1300938"/>
              <a:gd name="connsiteY38" fmla="*/ 3872608 h 4056438"/>
              <a:gd name="connsiteX39" fmla="*/ 1001516 w 1300938"/>
              <a:gd name="connsiteY39" fmla="*/ 3769364 h 4056438"/>
              <a:gd name="connsiteX40" fmla="*/ 1022166 w 1300938"/>
              <a:gd name="connsiteY40" fmla="*/ 3728066 h 4056438"/>
              <a:gd name="connsiteX41" fmla="*/ 1053141 w 1300938"/>
              <a:gd name="connsiteY41" fmla="*/ 3645470 h 4056438"/>
              <a:gd name="connsiteX42" fmla="*/ 1063466 w 1300938"/>
              <a:gd name="connsiteY42" fmla="*/ 3593848 h 4056438"/>
              <a:gd name="connsiteX43" fmla="*/ 1084115 w 1300938"/>
              <a:gd name="connsiteY43" fmla="*/ 3531902 h 4056438"/>
              <a:gd name="connsiteX44" fmla="*/ 1094440 w 1300938"/>
              <a:gd name="connsiteY44" fmla="*/ 3459631 h 4056438"/>
              <a:gd name="connsiteX45" fmla="*/ 1104765 w 1300938"/>
              <a:gd name="connsiteY45" fmla="*/ 3428658 h 4056438"/>
              <a:gd name="connsiteX46" fmla="*/ 1125415 w 1300938"/>
              <a:gd name="connsiteY46" fmla="*/ 3325413 h 4056438"/>
              <a:gd name="connsiteX47" fmla="*/ 1135740 w 1300938"/>
              <a:gd name="connsiteY47" fmla="*/ 3232493 h 4056438"/>
              <a:gd name="connsiteX48" fmla="*/ 1177040 w 1300938"/>
              <a:gd name="connsiteY48" fmla="*/ 3087951 h 4056438"/>
              <a:gd name="connsiteX49" fmla="*/ 1197689 w 1300938"/>
              <a:gd name="connsiteY49" fmla="*/ 2953734 h 4056438"/>
              <a:gd name="connsiteX50" fmla="*/ 1208014 w 1300938"/>
              <a:gd name="connsiteY50" fmla="*/ 2912436 h 4056438"/>
              <a:gd name="connsiteX51" fmla="*/ 1228664 w 1300938"/>
              <a:gd name="connsiteY51" fmla="*/ 2871139 h 4056438"/>
              <a:gd name="connsiteX52" fmla="*/ 1238989 w 1300938"/>
              <a:gd name="connsiteY52" fmla="*/ 2788543 h 4056438"/>
              <a:gd name="connsiteX53" fmla="*/ 1259639 w 1300938"/>
              <a:gd name="connsiteY53" fmla="*/ 2695623 h 4056438"/>
              <a:gd name="connsiteX54" fmla="*/ 1290614 w 1300938"/>
              <a:gd name="connsiteY54" fmla="*/ 2458161 h 4056438"/>
              <a:gd name="connsiteX55" fmla="*/ 1300938 w 1300938"/>
              <a:gd name="connsiteY55" fmla="*/ 2272322 h 4056438"/>
              <a:gd name="connsiteX56" fmla="*/ 1290614 w 1300938"/>
              <a:gd name="connsiteY56" fmla="*/ 1198582 h 4056438"/>
              <a:gd name="connsiteX57" fmla="*/ 1280289 w 1300938"/>
              <a:gd name="connsiteY57" fmla="*/ 1136635 h 4056438"/>
              <a:gd name="connsiteX58" fmla="*/ 1259639 w 1300938"/>
              <a:gd name="connsiteY58" fmla="*/ 1064364 h 4056438"/>
              <a:gd name="connsiteX59" fmla="*/ 1238989 w 1300938"/>
              <a:gd name="connsiteY59" fmla="*/ 1023066 h 4056438"/>
              <a:gd name="connsiteX60" fmla="*/ 1218339 w 1300938"/>
              <a:gd name="connsiteY60" fmla="*/ 961120 h 4056438"/>
              <a:gd name="connsiteX61" fmla="*/ 1177040 w 1300938"/>
              <a:gd name="connsiteY61" fmla="*/ 857875 h 4056438"/>
              <a:gd name="connsiteX62" fmla="*/ 1166715 w 1300938"/>
              <a:gd name="connsiteY62" fmla="*/ 826902 h 4056438"/>
              <a:gd name="connsiteX63" fmla="*/ 1125415 w 1300938"/>
              <a:gd name="connsiteY63" fmla="*/ 754631 h 4056438"/>
              <a:gd name="connsiteX64" fmla="*/ 1115090 w 1300938"/>
              <a:gd name="connsiteY64" fmla="*/ 723658 h 4056438"/>
              <a:gd name="connsiteX65" fmla="*/ 1094440 w 1300938"/>
              <a:gd name="connsiteY65" fmla="*/ 692685 h 4056438"/>
              <a:gd name="connsiteX66" fmla="*/ 1063466 w 1300938"/>
              <a:gd name="connsiteY66" fmla="*/ 641063 h 4056438"/>
              <a:gd name="connsiteX67" fmla="*/ 980866 w 1300938"/>
              <a:gd name="connsiteY67" fmla="*/ 537818 h 4056438"/>
              <a:gd name="connsiteX68" fmla="*/ 970541 w 1300938"/>
              <a:gd name="connsiteY68" fmla="*/ 486196 h 4056438"/>
              <a:gd name="connsiteX69" fmla="*/ 939567 w 1300938"/>
              <a:gd name="connsiteY69" fmla="*/ 413925 h 4056438"/>
              <a:gd name="connsiteX70" fmla="*/ 887942 w 1300938"/>
              <a:gd name="connsiteY70" fmla="*/ 341654 h 4056438"/>
              <a:gd name="connsiteX71" fmla="*/ 856967 w 1300938"/>
              <a:gd name="connsiteY71" fmla="*/ 269383 h 4056438"/>
              <a:gd name="connsiteX72" fmla="*/ 805343 w 1300938"/>
              <a:gd name="connsiteY72" fmla="*/ 197112 h 4056438"/>
              <a:gd name="connsiteX73" fmla="*/ 784693 w 1300938"/>
              <a:gd name="connsiteY73" fmla="*/ 135166 h 4056438"/>
              <a:gd name="connsiteX74" fmla="*/ 733068 w 1300938"/>
              <a:gd name="connsiteY74" fmla="*/ 42246 h 4056438"/>
              <a:gd name="connsiteX75" fmla="*/ 774368 w 1300938"/>
              <a:gd name="connsiteY75" fmla="*/ 11273 h 4056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300938" h="4056438">
                <a:moveTo>
                  <a:pt x="774368" y="11273"/>
                </a:moveTo>
                <a:lnTo>
                  <a:pt x="774368" y="11273"/>
                </a:lnTo>
                <a:cubicBezTo>
                  <a:pt x="671397" y="-168"/>
                  <a:pt x="662767" y="-6970"/>
                  <a:pt x="547220" y="11273"/>
                </a:cubicBezTo>
                <a:cubicBezTo>
                  <a:pt x="525720" y="14668"/>
                  <a:pt x="506741" y="28343"/>
                  <a:pt x="485270" y="31921"/>
                </a:cubicBezTo>
                <a:cubicBezTo>
                  <a:pt x="412586" y="44035"/>
                  <a:pt x="443181" y="35627"/>
                  <a:pt x="392346" y="52570"/>
                </a:cubicBezTo>
                <a:cubicBezTo>
                  <a:pt x="321622" y="123291"/>
                  <a:pt x="354695" y="98319"/>
                  <a:pt x="299422" y="135166"/>
                </a:cubicBezTo>
                <a:cubicBezTo>
                  <a:pt x="273470" y="213017"/>
                  <a:pt x="308478" y="117056"/>
                  <a:pt x="268447" y="197112"/>
                </a:cubicBezTo>
                <a:cubicBezTo>
                  <a:pt x="238561" y="256880"/>
                  <a:pt x="285867" y="200340"/>
                  <a:pt x="227148" y="259059"/>
                </a:cubicBezTo>
                <a:cubicBezTo>
                  <a:pt x="190362" y="369411"/>
                  <a:pt x="229616" y="282434"/>
                  <a:pt x="175523" y="351979"/>
                </a:cubicBezTo>
                <a:cubicBezTo>
                  <a:pt x="160286" y="371568"/>
                  <a:pt x="134223" y="413925"/>
                  <a:pt x="134223" y="413925"/>
                </a:cubicBezTo>
                <a:cubicBezTo>
                  <a:pt x="124081" y="454496"/>
                  <a:pt x="120011" y="475267"/>
                  <a:pt x="103249" y="517169"/>
                </a:cubicBezTo>
                <a:cubicBezTo>
                  <a:pt x="96366" y="534377"/>
                  <a:pt x="87829" y="551012"/>
                  <a:pt x="82599" y="568792"/>
                </a:cubicBezTo>
                <a:cubicBezTo>
                  <a:pt x="70587" y="609631"/>
                  <a:pt x="58623" y="650695"/>
                  <a:pt x="51624" y="692685"/>
                </a:cubicBezTo>
                <a:cubicBezTo>
                  <a:pt x="48182" y="713334"/>
                  <a:pt x="46376" y="734323"/>
                  <a:pt x="41299" y="754631"/>
                </a:cubicBezTo>
                <a:cubicBezTo>
                  <a:pt x="36020" y="775747"/>
                  <a:pt x="27532" y="795929"/>
                  <a:pt x="20649" y="816578"/>
                </a:cubicBezTo>
                <a:cubicBezTo>
                  <a:pt x="18380" y="834728"/>
                  <a:pt x="0" y="978714"/>
                  <a:pt x="0" y="992093"/>
                </a:cubicBezTo>
                <a:cubicBezTo>
                  <a:pt x="0" y="1202051"/>
                  <a:pt x="5762" y="1411974"/>
                  <a:pt x="10325" y="1621883"/>
                </a:cubicBezTo>
                <a:cubicBezTo>
                  <a:pt x="12645" y="1728599"/>
                  <a:pt x="16698" y="1835272"/>
                  <a:pt x="20649" y="1941940"/>
                </a:cubicBezTo>
                <a:cubicBezTo>
                  <a:pt x="29693" y="2186121"/>
                  <a:pt x="24305" y="2112717"/>
                  <a:pt x="41299" y="2282646"/>
                </a:cubicBezTo>
                <a:cubicBezTo>
                  <a:pt x="72858" y="3113656"/>
                  <a:pt x="-49405" y="2854929"/>
                  <a:pt x="92924" y="3139574"/>
                </a:cubicBezTo>
                <a:cubicBezTo>
                  <a:pt x="96366" y="3184313"/>
                  <a:pt x="97683" y="3229266"/>
                  <a:pt x="103249" y="3273791"/>
                </a:cubicBezTo>
                <a:cubicBezTo>
                  <a:pt x="104599" y="3284590"/>
                  <a:pt x="110710" y="3294265"/>
                  <a:pt x="113574" y="3304764"/>
                </a:cubicBezTo>
                <a:cubicBezTo>
                  <a:pt x="121041" y="3332143"/>
                  <a:pt x="127340" y="3359828"/>
                  <a:pt x="134223" y="3387360"/>
                </a:cubicBezTo>
                <a:lnTo>
                  <a:pt x="144548" y="3428658"/>
                </a:lnTo>
                <a:cubicBezTo>
                  <a:pt x="147990" y="3442424"/>
                  <a:pt x="144839" y="3459922"/>
                  <a:pt x="154873" y="3469955"/>
                </a:cubicBezTo>
                <a:lnTo>
                  <a:pt x="185848" y="3500929"/>
                </a:lnTo>
                <a:cubicBezTo>
                  <a:pt x="189290" y="3514695"/>
                  <a:pt x="192275" y="3528583"/>
                  <a:pt x="196173" y="3542226"/>
                </a:cubicBezTo>
                <a:cubicBezTo>
                  <a:pt x="199163" y="3552690"/>
                  <a:pt x="203634" y="3562700"/>
                  <a:pt x="206498" y="3573200"/>
                </a:cubicBezTo>
                <a:cubicBezTo>
                  <a:pt x="233797" y="3673292"/>
                  <a:pt x="209815" y="3629795"/>
                  <a:pt x="247797" y="3686768"/>
                </a:cubicBezTo>
                <a:cubicBezTo>
                  <a:pt x="251239" y="3703975"/>
                  <a:pt x="251372" y="3722192"/>
                  <a:pt x="258122" y="3738390"/>
                </a:cubicBezTo>
                <a:cubicBezTo>
                  <a:pt x="303380" y="3847003"/>
                  <a:pt x="285614" y="3775191"/>
                  <a:pt x="330397" y="3851959"/>
                </a:cubicBezTo>
                <a:cubicBezTo>
                  <a:pt x="442690" y="4044452"/>
                  <a:pt x="317841" y="3857097"/>
                  <a:pt x="402671" y="3975852"/>
                </a:cubicBezTo>
                <a:cubicBezTo>
                  <a:pt x="409884" y="3985949"/>
                  <a:pt x="412996" y="3999942"/>
                  <a:pt x="423321" y="4006825"/>
                </a:cubicBezTo>
                <a:cubicBezTo>
                  <a:pt x="435128" y="4014696"/>
                  <a:pt x="450977" y="4013252"/>
                  <a:pt x="464621" y="4017150"/>
                </a:cubicBezTo>
                <a:cubicBezTo>
                  <a:pt x="475085" y="4020140"/>
                  <a:pt x="485270" y="4024033"/>
                  <a:pt x="495595" y="4027474"/>
                </a:cubicBezTo>
                <a:cubicBezTo>
                  <a:pt x="564388" y="4073334"/>
                  <a:pt x="523441" y="4055172"/>
                  <a:pt x="671119" y="4037799"/>
                </a:cubicBezTo>
                <a:cubicBezTo>
                  <a:pt x="681928" y="4036527"/>
                  <a:pt x="692359" y="4032341"/>
                  <a:pt x="702094" y="4027474"/>
                </a:cubicBezTo>
                <a:cubicBezTo>
                  <a:pt x="804683" y="3976181"/>
                  <a:pt x="710271" y="4005852"/>
                  <a:pt x="846642" y="3903581"/>
                </a:cubicBezTo>
                <a:cubicBezTo>
                  <a:pt x="860409" y="3893257"/>
                  <a:pt x="875257" y="3884236"/>
                  <a:pt x="887942" y="3872608"/>
                </a:cubicBezTo>
                <a:cubicBezTo>
                  <a:pt x="1009772" y="3760935"/>
                  <a:pt x="928436" y="3818079"/>
                  <a:pt x="1001516" y="3769364"/>
                </a:cubicBezTo>
                <a:cubicBezTo>
                  <a:pt x="1008399" y="3755598"/>
                  <a:pt x="1016762" y="3742477"/>
                  <a:pt x="1022166" y="3728066"/>
                </a:cubicBezTo>
                <a:cubicBezTo>
                  <a:pt x="1064340" y="3615607"/>
                  <a:pt x="995649" y="3760449"/>
                  <a:pt x="1053141" y="3645470"/>
                </a:cubicBezTo>
                <a:cubicBezTo>
                  <a:pt x="1056583" y="3628263"/>
                  <a:pt x="1058849" y="3610778"/>
                  <a:pt x="1063466" y="3593848"/>
                </a:cubicBezTo>
                <a:cubicBezTo>
                  <a:pt x="1069193" y="3572849"/>
                  <a:pt x="1084115" y="3531902"/>
                  <a:pt x="1084115" y="3531902"/>
                </a:cubicBezTo>
                <a:cubicBezTo>
                  <a:pt x="1087557" y="3507812"/>
                  <a:pt x="1089667" y="3483493"/>
                  <a:pt x="1094440" y="3459631"/>
                </a:cubicBezTo>
                <a:cubicBezTo>
                  <a:pt x="1096574" y="3448959"/>
                  <a:pt x="1102631" y="3439330"/>
                  <a:pt x="1104765" y="3428658"/>
                </a:cubicBezTo>
                <a:cubicBezTo>
                  <a:pt x="1128494" y="3310020"/>
                  <a:pt x="1102088" y="3395391"/>
                  <a:pt x="1125415" y="3325413"/>
                </a:cubicBezTo>
                <a:cubicBezTo>
                  <a:pt x="1128857" y="3294440"/>
                  <a:pt x="1129120" y="3262946"/>
                  <a:pt x="1135740" y="3232493"/>
                </a:cubicBezTo>
                <a:cubicBezTo>
                  <a:pt x="1146385" y="3183528"/>
                  <a:pt x="1169421" y="3137477"/>
                  <a:pt x="1177040" y="3087951"/>
                </a:cubicBezTo>
                <a:cubicBezTo>
                  <a:pt x="1183923" y="3043212"/>
                  <a:pt x="1189822" y="2998311"/>
                  <a:pt x="1197689" y="2953734"/>
                </a:cubicBezTo>
                <a:cubicBezTo>
                  <a:pt x="1200155" y="2939760"/>
                  <a:pt x="1203031" y="2925722"/>
                  <a:pt x="1208014" y="2912436"/>
                </a:cubicBezTo>
                <a:cubicBezTo>
                  <a:pt x="1213418" y="2898025"/>
                  <a:pt x="1221781" y="2884905"/>
                  <a:pt x="1228664" y="2871139"/>
                </a:cubicBezTo>
                <a:cubicBezTo>
                  <a:pt x="1232106" y="2843607"/>
                  <a:pt x="1234025" y="2815842"/>
                  <a:pt x="1238989" y="2788543"/>
                </a:cubicBezTo>
                <a:cubicBezTo>
                  <a:pt x="1262640" y="2658469"/>
                  <a:pt x="1234626" y="2920731"/>
                  <a:pt x="1259639" y="2695623"/>
                </a:cubicBezTo>
                <a:cubicBezTo>
                  <a:pt x="1284748" y="2469650"/>
                  <a:pt x="1251790" y="2671680"/>
                  <a:pt x="1290614" y="2458161"/>
                </a:cubicBezTo>
                <a:cubicBezTo>
                  <a:pt x="1294055" y="2396215"/>
                  <a:pt x="1300938" y="2334364"/>
                  <a:pt x="1300938" y="2272322"/>
                </a:cubicBezTo>
                <a:cubicBezTo>
                  <a:pt x="1300938" y="1914392"/>
                  <a:pt x="1297121" y="1556453"/>
                  <a:pt x="1290614" y="1198582"/>
                </a:cubicBezTo>
                <a:cubicBezTo>
                  <a:pt x="1290233" y="1177652"/>
                  <a:pt x="1284395" y="1157162"/>
                  <a:pt x="1280289" y="1136635"/>
                </a:cubicBezTo>
                <a:cubicBezTo>
                  <a:pt x="1277014" y="1120262"/>
                  <a:pt x="1267020" y="1081585"/>
                  <a:pt x="1259639" y="1064364"/>
                </a:cubicBezTo>
                <a:cubicBezTo>
                  <a:pt x="1253576" y="1050218"/>
                  <a:pt x="1244705" y="1037356"/>
                  <a:pt x="1238989" y="1023066"/>
                </a:cubicBezTo>
                <a:cubicBezTo>
                  <a:pt x="1230905" y="1002857"/>
                  <a:pt x="1226423" y="981329"/>
                  <a:pt x="1218339" y="961120"/>
                </a:cubicBezTo>
                <a:cubicBezTo>
                  <a:pt x="1204573" y="926705"/>
                  <a:pt x="1188762" y="893039"/>
                  <a:pt x="1177040" y="857875"/>
                </a:cubicBezTo>
                <a:cubicBezTo>
                  <a:pt x="1173598" y="847551"/>
                  <a:pt x="1171582" y="836636"/>
                  <a:pt x="1166715" y="826902"/>
                </a:cubicBezTo>
                <a:cubicBezTo>
                  <a:pt x="1154306" y="802085"/>
                  <a:pt x="1137824" y="779448"/>
                  <a:pt x="1125415" y="754631"/>
                </a:cubicBezTo>
                <a:cubicBezTo>
                  <a:pt x="1120548" y="744897"/>
                  <a:pt x="1119957" y="733392"/>
                  <a:pt x="1115090" y="723658"/>
                </a:cubicBezTo>
                <a:cubicBezTo>
                  <a:pt x="1109540" y="712560"/>
                  <a:pt x="1101017" y="703207"/>
                  <a:pt x="1094440" y="692685"/>
                </a:cubicBezTo>
                <a:cubicBezTo>
                  <a:pt x="1083804" y="675668"/>
                  <a:pt x="1075333" y="657245"/>
                  <a:pt x="1063466" y="641063"/>
                </a:cubicBezTo>
                <a:cubicBezTo>
                  <a:pt x="1037402" y="605522"/>
                  <a:pt x="980866" y="537818"/>
                  <a:pt x="980866" y="537818"/>
                </a:cubicBezTo>
                <a:cubicBezTo>
                  <a:pt x="977424" y="520611"/>
                  <a:pt x="974797" y="503220"/>
                  <a:pt x="970541" y="486196"/>
                </a:cubicBezTo>
                <a:cubicBezTo>
                  <a:pt x="964789" y="463190"/>
                  <a:pt x="951732" y="433041"/>
                  <a:pt x="939567" y="413925"/>
                </a:cubicBezTo>
                <a:cubicBezTo>
                  <a:pt x="923672" y="388948"/>
                  <a:pt x="905150" y="365744"/>
                  <a:pt x="887942" y="341654"/>
                </a:cubicBezTo>
                <a:cubicBezTo>
                  <a:pt x="876359" y="306906"/>
                  <a:pt x="877380" y="305104"/>
                  <a:pt x="856967" y="269383"/>
                </a:cubicBezTo>
                <a:cubicBezTo>
                  <a:pt x="844892" y="248253"/>
                  <a:pt x="818633" y="214832"/>
                  <a:pt x="805343" y="197112"/>
                </a:cubicBezTo>
                <a:cubicBezTo>
                  <a:pt x="798460" y="176463"/>
                  <a:pt x="796767" y="153276"/>
                  <a:pt x="784693" y="135166"/>
                </a:cubicBezTo>
                <a:cubicBezTo>
                  <a:pt x="753934" y="89030"/>
                  <a:pt x="743972" y="85859"/>
                  <a:pt x="733068" y="42246"/>
                </a:cubicBezTo>
                <a:cubicBezTo>
                  <a:pt x="732233" y="38907"/>
                  <a:pt x="767485" y="16435"/>
                  <a:pt x="774368" y="11273"/>
                </a:cubicBezTo>
                <a:close/>
              </a:path>
            </a:pathLst>
          </a:custGeom>
          <a:noFill/>
          <a:ln w="31750" cap="rnd">
            <a:solidFill>
              <a:srgbClr val="0000FF"/>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reeform 5"/>
          <p:cNvSpPr/>
          <p:nvPr/>
        </p:nvSpPr>
        <p:spPr>
          <a:xfrm>
            <a:off x="1827509" y="2038235"/>
            <a:ext cx="2467654" cy="687413"/>
          </a:xfrm>
          <a:custGeom>
            <a:avLst/>
            <a:gdLst>
              <a:gd name="connsiteX0" fmla="*/ 0 w 2467654"/>
              <a:gd name="connsiteY0" fmla="*/ 449952 h 687413"/>
              <a:gd name="connsiteX1" fmla="*/ 0 w 2467654"/>
              <a:gd name="connsiteY1" fmla="*/ 449952 h 687413"/>
              <a:gd name="connsiteX2" fmla="*/ 72275 w 2467654"/>
              <a:gd name="connsiteY2" fmla="*/ 398330 h 687413"/>
              <a:gd name="connsiteX3" fmla="*/ 123899 w 2467654"/>
              <a:gd name="connsiteY3" fmla="*/ 357032 h 687413"/>
              <a:gd name="connsiteX4" fmla="*/ 185849 w 2467654"/>
              <a:gd name="connsiteY4" fmla="*/ 315734 h 687413"/>
              <a:gd name="connsiteX5" fmla="*/ 227148 w 2467654"/>
              <a:gd name="connsiteY5" fmla="*/ 295085 h 687413"/>
              <a:gd name="connsiteX6" fmla="*/ 289098 w 2467654"/>
              <a:gd name="connsiteY6" fmla="*/ 253788 h 687413"/>
              <a:gd name="connsiteX7" fmla="*/ 320073 w 2467654"/>
              <a:gd name="connsiteY7" fmla="*/ 233139 h 687413"/>
              <a:gd name="connsiteX8" fmla="*/ 392347 w 2467654"/>
              <a:gd name="connsiteY8" fmla="*/ 202165 h 687413"/>
              <a:gd name="connsiteX9" fmla="*/ 423322 w 2467654"/>
              <a:gd name="connsiteY9" fmla="*/ 191841 h 687413"/>
              <a:gd name="connsiteX10" fmla="*/ 485271 w 2467654"/>
              <a:gd name="connsiteY10" fmla="*/ 160868 h 687413"/>
              <a:gd name="connsiteX11" fmla="*/ 526571 w 2467654"/>
              <a:gd name="connsiteY11" fmla="*/ 140219 h 687413"/>
              <a:gd name="connsiteX12" fmla="*/ 557546 w 2467654"/>
              <a:gd name="connsiteY12" fmla="*/ 129894 h 687413"/>
              <a:gd name="connsiteX13" fmla="*/ 588520 w 2467654"/>
              <a:gd name="connsiteY13" fmla="*/ 109246 h 687413"/>
              <a:gd name="connsiteX14" fmla="*/ 691769 w 2467654"/>
              <a:gd name="connsiteY14" fmla="*/ 78272 h 687413"/>
              <a:gd name="connsiteX15" fmla="*/ 805344 w 2467654"/>
              <a:gd name="connsiteY15" fmla="*/ 47299 h 687413"/>
              <a:gd name="connsiteX16" fmla="*/ 939567 w 2467654"/>
              <a:gd name="connsiteY16" fmla="*/ 36975 h 687413"/>
              <a:gd name="connsiteX17" fmla="*/ 1590037 w 2467654"/>
              <a:gd name="connsiteY17" fmla="*/ 26650 h 687413"/>
              <a:gd name="connsiteX18" fmla="*/ 1651986 w 2467654"/>
              <a:gd name="connsiteY18" fmla="*/ 47299 h 687413"/>
              <a:gd name="connsiteX19" fmla="*/ 1682961 w 2467654"/>
              <a:gd name="connsiteY19" fmla="*/ 57623 h 687413"/>
              <a:gd name="connsiteX20" fmla="*/ 1713936 w 2467654"/>
              <a:gd name="connsiteY20" fmla="*/ 67948 h 687413"/>
              <a:gd name="connsiteX21" fmla="*/ 1786210 w 2467654"/>
              <a:gd name="connsiteY21" fmla="*/ 88597 h 687413"/>
              <a:gd name="connsiteX22" fmla="*/ 1858485 w 2467654"/>
              <a:gd name="connsiteY22" fmla="*/ 119570 h 687413"/>
              <a:gd name="connsiteX23" fmla="*/ 1951409 w 2467654"/>
              <a:gd name="connsiteY23" fmla="*/ 181517 h 687413"/>
              <a:gd name="connsiteX24" fmla="*/ 1982383 w 2467654"/>
              <a:gd name="connsiteY24" fmla="*/ 202165 h 687413"/>
              <a:gd name="connsiteX25" fmla="*/ 2023683 w 2467654"/>
              <a:gd name="connsiteY25" fmla="*/ 222814 h 687413"/>
              <a:gd name="connsiteX26" fmla="*/ 2095957 w 2467654"/>
              <a:gd name="connsiteY26" fmla="*/ 295085 h 687413"/>
              <a:gd name="connsiteX27" fmla="*/ 2126932 w 2467654"/>
              <a:gd name="connsiteY27" fmla="*/ 305410 h 687413"/>
              <a:gd name="connsiteX28" fmla="*/ 2157907 w 2467654"/>
              <a:gd name="connsiteY28" fmla="*/ 336383 h 687413"/>
              <a:gd name="connsiteX29" fmla="*/ 2188882 w 2467654"/>
              <a:gd name="connsiteY29" fmla="*/ 346707 h 687413"/>
              <a:gd name="connsiteX30" fmla="*/ 2209532 w 2467654"/>
              <a:gd name="connsiteY30" fmla="*/ 377681 h 687413"/>
              <a:gd name="connsiteX31" fmla="*/ 2271481 w 2467654"/>
              <a:gd name="connsiteY31" fmla="*/ 429303 h 687413"/>
              <a:gd name="connsiteX32" fmla="*/ 2281806 w 2467654"/>
              <a:gd name="connsiteY32" fmla="*/ 460276 h 687413"/>
              <a:gd name="connsiteX33" fmla="*/ 2343755 w 2467654"/>
              <a:gd name="connsiteY33" fmla="*/ 491249 h 687413"/>
              <a:gd name="connsiteX34" fmla="*/ 2354080 w 2467654"/>
              <a:gd name="connsiteY34" fmla="*/ 501574 h 687413"/>
              <a:gd name="connsiteX35" fmla="*/ 2467654 w 2467654"/>
              <a:gd name="connsiteY35" fmla="*/ 687413 h 687413"/>
              <a:gd name="connsiteX36" fmla="*/ 2467654 w 2467654"/>
              <a:gd name="connsiteY36" fmla="*/ 687413 h 68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467654" h="687413">
                <a:moveTo>
                  <a:pt x="0" y="449952"/>
                </a:moveTo>
                <a:lnTo>
                  <a:pt x="0" y="449952"/>
                </a:lnTo>
                <a:cubicBezTo>
                  <a:pt x="24092" y="432745"/>
                  <a:pt x="50147" y="417998"/>
                  <a:pt x="72275" y="398330"/>
                </a:cubicBezTo>
                <a:cubicBezTo>
                  <a:pt x="128319" y="348516"/>
                  <a:pt x="55406" y="379862"/>
                  <a:pt x="123899" y="357032"/>
                </a:cubicBezTo>
                <a:cubicBezTo>
                  <a:pt x="144549" y="343266"/>
                  <a:pt x="163651" y="326833"/>
                  <a:pt x="185849" y="315734"/>
                </a:cubicBezTo>
                <a:cubicBezTo>
                  <a:pt x="199615" y="308851"/>
                  <a:pt x="213950" y="303003"/>
                  <a:pt x="227148" y="295085"/>
                </a:cubicBezTo>
                <a:cubicBezTo>
                  <a:pt x="248429" y="282317"/>
                  <a:pt x="268448" y="267554"/>
                  <a:pt x="289098" y="253788"/>
                </a:cubicBezTo>
                <a:cubicBezTo>
                  <a:pt x="299423" y="246905"/>
                  <a:pt x="308301" y="237063"/>
                  <a:pt x="320073" y="233139"/>
                </a:cubicBezTo>
                <a:cubicBezTo>
                  <a:pt x="392725" y="208921"/>
                  <a:pt x="303020" y="240446"/>
                  <a:pt x="392347" y="202165"/>
                </a:cubicBezTo>
                <a:cubicBezTo>
                  <a:pt x="402351" y="197878"/>
                  <a:pt x="412997" y="195282"/>
                  <a:pt x="423322" y="191841"/>
                </a:cubicBezTo>
                <a:cubicBezTo>
                  <a:pt x="482849" y="152158"/>
                  <a:pt x="425426" y="186515"/>
                  <a:pt x="485271" y="160868"/>
                </a:cubicBezTo>
                <a:cubicBezTo>
                  <a:pt x="499418" y="154805"/>
                  <a:pt x="512424" y="146282"/>
                  <a:pt x="526571" y="140219"/>
                </a:cubicBezTo>
                <a:cubicBezTo>
                  <a:pt x="536575" y="135932"/>
                  <a:pt x="547811" y="134761"/>
                  <a:pt x="557546" y="129894"/>
                </a:cubicBezTo>
                <a:cubicBezTo>
                  <a:pt x="568645" y="124345"/>
                  <a:pt x="577181" y="114285"/>
                  <a:pt x="588520" y="109246"/>
                </a:cubicBezTo>
                <a:cubicBezTo>
                  <a:pt x="639059" y="86786"/>
                  <a:pt x="645568" y="92132"/>
                  <a:pt x="691769" y="78272"/>
                </a:cubicBezTo>
                <a:cubicBezTo>
                  <a:pt x="741648" y="63309"/>
                  <a:pt x="755530" y="52833"/>
                  <a:pt x="805344" y="47299"/>
                </a:cubicBezTo>
                <a:cubicBezTo>
                  <a:pt x="849943" y="42344"/>
                  <a:pt x="894826" y="40416"/>
                  <a:pt x="939567" y="36975"/>
                </a:cubicBezTo>
                <a:cubicBezTo>
                  <a:pt x="1202313" y="-21410"/>
                  <a:pt x="1068915" y="595"/>
                  <a:pt x="1590037" y="26650"/>
                </a:cubicBezTo>
                <a:cubicBezTo>
                  <a:pt x="1611776" y="27737"/>
                  <a:pt x="1631336" y="40416"/>
                  <a:pt x="1651986" y="47299"/>
                </a:cubicBezTo>
                <a:lnTo>
                  <a:pt x="1682961" y="57623"/>
                </a:lnTo>
                <a:cubicBezTo>
                  <a:pt x="1693286" y="61065"/>
                  <a:pt x="1703377" y="65309"/>
                  <a:pt x="1713936" y="67948"/>
                </a:cubicBezTo>
                <a:cubicBezTo>
                  <a:pt x="1727173" y="71257"/>
                  <a:pt x="1771395" y="81190"/>
                  <a:pt x="1786210" y="88597"/>
                </a:cubicBezTo>
                <a:cubicBezTo>
                  <a:pt x="1857510" y="124246"/>
                  <a:pt x="1772535" y="98085"/>
                  <a:pt x="1858485" y="119570"/>
                </a:cubicBezTo>
                <a:lnTo>
                  <a:pt x="1951409" y="181517"/>
                </a:lnTo>
                <a:cubicBezTo>
                  <a:pt x="1961734" y="188400"/>
                  <a:pt x="1971284" y="196616"/>
                  <a:pt x="1982383" y="202165"/>
                </a:cubicBezTo>
                <a:lnTo>
                  <a:pt x="2023683" y="222814"/>
                </a:lnTo>
                <a:cubicBezTo>
                  <a:pt x="2049652" y="261766"/>
                  <a:pt x="2046905" y="264429"/>
                  <a:pt x="2095957" y="295085"/>
                </a:cubicBezTo>
                <a:cubicBezTo>
                  <a:pt x="2105186" y="300853"/>
                  <a:pt x="2116607" y="301968"/>
                  <a:pt x="2126932" y="305410"/>
                </a:cubicBezTo>
                <a:cubicBezTo>
                  <a:pt x="2137257" y="315734"/>
                  <a:pt x="2145758" y="328284"/>
                  <a:pt x="2157907" y="336383"/>
                </a:cubicBezTo>
                <a:cubicBezTo>
                  <a:pt x="2166963" y="342420"/>
                  <a:pt x="2180383" y="339908"/>
                  <a:pt x="2188882" y="346707"/>
                </a:cubicBezTo>
                <a:cubicBezTo>
                  <a:pt x="2198572" y="354459"/>
                  <a:pt x="2201588" y="368148"/>
                  <a:pt x="2209532" y="377681"/>
                </a:cubicBezTo>
                <a:cubicBezTo>
                  <a:pt x="2234375" y="407492"/>
                  <a:pt x="2241025" y="409000"/>
                  <a:pt x="2271481" y="429303"/>
                </a:cubicBezTo>
                <a:cubicBezTo>
                  <a:pt x="2274923" y="439627"/>
                  <a:pt x="2275007" y="451778"/>
                  <a:pt x="2281806" y="460276"/>
                </a:cubicBezTo>
                <a:cubicBezTo>
                  <a:pt x="2301534" y="484934"/>
                  <a:pt x="2318815" y="478779"/>
                  <a:pt x="2343755" y="491249"/>
                </a:cubicBezTo>
                <a:cubicBezTo>
                  <a:pt x="2348108" y="493426"/>
                  <a:pt x="2350638" y="498132"/>
                  <a:pt x="2354080" y="501574"/>
                </a:cubicBezTo>
                <a:lnTo>
                  <a:pt x="2467654" y="687413"/>
                </a:lnTo>
                <a:lnTo>
                  <a:pt x="2467654" y="687413"/>
                </a:lnTo>
              </a:path>
            </a:pathLst>
          </a:custGeom>
          <a:ln>
            <a:solidFill>
              <a:srgbClr val="0000FF"/>
            </a:solidFill>
            <a:tailEnd type="arrow"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59454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The Point Of The Apostolic Preaching</a:t>
            </a:r>
            <a:endParaRPr lang="en-US" dirty="0"/>
          </a:p>
        </p:txBody>
      </p:sp>
      <p:sp>
        <p:nvSpPr>
          <p:cNvPr id="5" name="TextBox 4"/>
          <p:cNvSpPr txBox="1"/>
          <p:nvPr/>
        </p:nvSpPr>
        <p:spPr>
          <a:xfrm>
            <a:off x="870858" y="1705431"/>
            <a:ext cx="7511142" cy="1754327"/>
          </a:xfrm>
          <a:prstGeom prst="rect">
            <a:avLst/>
          </a:prstGeom>
          <a:noFill/>
        </p:spPr>
        <p:txBody>
          <a:bodyPr wrap="square" rtlCol="0">
            <a:spAutoFit/>
          </a:bodyPr>
          <a:lstStyle/>
          <a:p>
            <a:r>
              <a:rPr lang="en-US" sz="5400" dirty="0" smtClean="0">
                <a:solidFill>
                  <a:srgbClr val="FFFF00"/>
                </a:solidFill>
              </a:rPr>
              <a:t>Guilty sinners can repent and be reconciled to God.</a:t>
            </a:r>
          </a:p>
        </p:txBody>
      </p:sp>
    </p:spTree>
    <p:extLst>
      <p:ext uri="{BB962C8B-B14F-4D97-AF65-F5344CB8AC3E}">
        <p14:creationId xmlns:p14="http://schemas.microsoft.com/office/powerpoint/2010/main" val="256611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The Point Of The Apostolic Preaching</a:t>
            </a:r>
            <a:endParaRPr lang="en-US" dirty="0"/>
          </a:p>
        </p:txBody>
      </p:sp>
      <p:sp>
        <p:nvSpPr>
          <p:cNvPr id="5" name="TextBox 4"/>
          <p:cNvSpPr txBox="1"/>
          <p:nvPr/>
        </p:nvSpPr>
        <p:spPr>
          <a:xfrm>
            <a:off x="870858" y="1705431"/>
            <a:ext cx="7511142" cy="4247317"/>
          </a:xfrm>
          <a:prstGeom prst="rect">
            <a:avLst/>
          </a:prstGeom>
          <a:noFill/>
        </p:spPr>
        <p:txBody>
          <a:bodyPr wrap="square" rtlCol="0">
            <a:spAutoFit/>
          </a:bodyPr>
          <a:lstStyle/>
          <a:p>
            <a:r>
              <a:rPr lang="en-US" sz="5400" dirty="0" smtClean="0">
                <a:solidFill>
                  <a:srgbClr val="FFFF00"/>
                </a:solidFill>
              </a:rPr>
              <a:t>Guilty sinners can repent and be reconciled to God.</a:t>
            </a:r>
          </a:p>
          <a:p>
            <a:endParaRPr lang="en-US" sz="5400" dirty="0">
              <a:solidFill>
                <a:srgbClr val="FFFF00"/>
              </a:solidFill>
            </a:endParaRPr>
          </a:p>
          <a:p>
            <a:r>
              <a:rPr lang="en-US" sz="5400" dirty="0" smtClean="0">
                <a:solidFill>
                  <a:srgbClr val="FFFF00"/>
                </a:solidFill>
              </a:rPr>
              <a:t>This is why </a:t>
            </a:r>
            <a:r>
              <a:rPr lang="en-US" sz="5400" dirty="0">
                <a:solidFill>
                  <a:srgbClr val="FFFF00"/>
                </a:solidFill>
              </a:rPr>
              <a:t>the gospel </a:t>
            </a:r>
            <a:r>
              <a:rPr lang="en-US" sz="5400" dirty="0" smtClean="0">
                <a:solidFill>
                  <a:srgbClr val="FFFF00"/>
                </a:solidFill>
              </a:rPr>
              <a:t>is good </a:t>
            </a:r>
            <a:r>
              <a:rPr lang="en-US" sz="5400" dirty="0">
                <a:solidFill>
                  <a:srgbClr val="FFFF00"/>
                </a:solidFill>
              </a:rPr>
              <a:t>news.</a:t>
            </a:r>
            <a:endParaRPr lang="en-US" sz="5400" dirty="0" smtClean="0">
              <a:solidFill>
                <a:srgbClr val="FFFF00"/>
              </a:solidFill>
            </a:endParaRPr>
          </a:p>
        </p:txBody>
      </p:sp>
    </p:spTree>
    <p:extLst>
      <p:ext uri="{BB962C8B-B14F-4D97-AF65-F5344CB8AC3E}">
        <p14:creationId xmlns:p14="http://schemas.microsoft.com/office/powerpoint/2010/main" val="2330804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The Point Of The Apostolic Preaching</a:t>
            </a:r>
            <a:endParaRPr lang="en-US" dirty="0"/>
          </a:p>
        </p:txBody>
      </p:sp>
      <p:sp>
        <p:nvSpPr>
          <p:cNvPr id="5" name="TextBox 4"/>
          <p:cNvSpPr txBox="1"/>
          <p:nvPr/>
        </p:nvSpPr>
        <p:spPr>
          <a:xfrm>
            <a:off x="870858" y="1705431"/>
            <a:ext cx="7511142" cy="4401205"/>
          </a:xfrm>
          <a:prstGeom prst="rect">
            <a:avLst/>
          </a:prstGeom>
          <a:noFill/>
        </p:spPr>
        <p:txBody>
          <a:bodyPr wrap="square" rtlCol="0">
            <a:spAutoFit/>
          </a:bodyPr>
          <a:lstStyle/>
          <a:p>
            <a:r>
              <a:rPr lang="en-US" sz="2800" dirty="0" smtClean="0"/>
              <a:t>Now all these things are from God, who reconciled us to Himself through Christ and gave us the ministry of reconciliation, namely, that </a:t>
            </a:r>
            <a:r>
              <a:rPr lang="en-US" sz="2800" dirty="0" smtClean="0">
                <a:solidFill>
                  <a:srgbClr val="FFFF00"/>
                </a:solidFill>
              </a:rPr>
              <a:t>God was in Christ reconciling the world to Himself</a:t>
            </a:r>
            <a:r>
              <a:rPr lang="en-US" sz="2800" dirty="0" smtClean="0"/>
              <a:t>, not counting their trespasses against them, and </a:t>
            </a:r>
            <a:r>
              <a:rPr lang="en-US" sz="2800" dirty="0" smtClean="0">
                <a:solidFill>
                  <a:srgbClr val="FFFF00"/>
                </a:solidFill>
              </a:rPr>
              <a:t>He has committed to us the word of reconciliation</a:t>
            </a:r>
            <a:r>
              <a:rPr lang="en-US" sz="2800" dirty="0" smtClean="0"/>
              <a:t>.</a:t>
            </a:r>
          </a:p>
          <a:p>
            <a:r>
              <a:rPr lang="en-US" sz="2800" dirty="0" smtClean="0"/>
              <a:t>	Therefore, we are ambassadors for Christ, as though God were making an appeal through us; we beg </a:t>
            </a:r>
            <a:r>
              <a:rPr lang="en-US" sz="2800" strike="sngStrike" dirty="0" smtClean="0"/>
              <a:t>you</a:t>
            </a:r>
            <a:r>
              <a:rPr lang="en-US" sz="2800" dirty="0" smtClean="0"/>
              <a:t> on behalf of Christ, </a:t>
            </a:r>
            <a:r>
              <a:rPr lang="en-US" sz="2800" dirty="0" smtClean="0">
                <a:solidFill>
                  <a:srgbClr val="FFFF00"/>
                </a:solidFill>
              </a:rPr>
              <a:t>be reconciled to God</a:t>
            </a:r>
            <a:r>
              <a:rPr lang="en-US" sz="2800" dirty="0" smtClean="0"/>
              <a:t>.						</a:t>
            </a:r>
            <a:r>
              <a:rPr lang="en-US" sz="2800" dirty="0" smtClean="0">
                <a:solidFill>
                  <a:schemeClr val="tx1">
                    <a:alpha val="47000"/>
                  </a:schemeClr>
                </a:solidFill>
              </a:rPr>
              <a:t>(2 Corinthians 5.18-20)</a:t>
            </a:r>
          </a:p>
        </p:txBody>
      </p:sp>
    </p:spTree>
    <p:extLst>
      <p:ext uri="{BB962C8B-B14F-4D97-AF65-F5344CB8AC3E}">
        <p14:creationId xmlns:p14="http://schemas.microsoft.com/office/powerpoint/2010/main" val="2162309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Conclusion</a:t>
            </a:r>
            <a:endParaRPr lang="en-US" dirty="0"/>
          </a:p>
        </p:txBody>
      </p:sp>
      <p:sp>
        <p:nvSpPr>
          <p:cNvPr id="5" name="TextBox 4"/>
          <p:cNvSpPr txBox="1"/>
          <p:nvPr/>
        </p:nvSpPr>
        <p:spPr>
          <a:xfrm>
            <a:off x="870858" y="1705431"/>
            <a:ext cx="7511142" cy="3200876"/>
          </a:xfrm>
          <a:prstGeom prst="rect">
            <a:avLst/>
          </a:prstGeom>
          <a:noFill/>
        </p:spPr>
        <p:txBody>
          <a:bodyPr wrap="square" rtlCol="0">
            <a:spAutoFit/>
          </a:bodyPr>
          <a:lstStyle/>
          <a:p>
            <a:pPr marL="514350" indent="-514350">
              <a:buFont typeface="+mj-lt"/>
              <a:buAutoNum type="arabicPeriod"/>
            </a:pPr>
            <a:r>
              <a:rPr lang="en-US" sz="3200" dirty="0" smtClean="0"/>
              <a:t>Modern evangelism tends to appeal to human self-interest, emphasizing God’s concern for man.</a:t>
            </a:r>
          </a:p>
          <a:p>
            <a:pPr marL="514350" indent="-514350">
              <a:spcBef>
                <a:spcPts val="1200"/>
              </a:spcBef>
              <a:buFont typeface="+mj-lt"/>
              <a:buAutoNum type="arabicPeriod"/>
            </a:pPr>
            <a:r>
              <a:rPr lang="en-US" sz="3200" dirty="0" smtClean="0"/>
              <a:t>The preaching of the apostles appealed to the conscience, emphasizing man’s indebtedness to God.</a:t>
            </a:r>
          </a:p>
        </p:txBody>
      </p:sp>
    </p:spTree>
    <p:extLst>
      <p:ext uri="{BB962C8B-B14F-4D97-AF65-F5344CB8AC3E}">
        <p14:creationId xmlns:p14="http://schemas.microsoft.com/office/powerpoint/2010/main" val="834566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Conclusion</a:t>
            </a:r>
            <a:endParaRPr lang="en-US" dirty="0"/>
          </a:p>
        </p:txBody>
      </p:sp>
      <p:sp>
        <p:nvSpPr>
          <p:cNvPr id="5" name="TextBox 4"/>
          <p:cNvSpPr txBox="1"/>
          <p:nvPr/>
        </p:nvSpPr>
        <p:spPr>
          <a:xfrm>
            <a:off x="870858" y="1705431"/>
            <a:ext cx="7511142" cy="1569660"/>
          </a:xfrm>
          <a:prstGeom prst="rect">
            <a:avLst/>
          </a:prstGeom>
          <a:noFill/>
        </p:spPr>
        <p:txBody>
          <a:bodyPr wrap="square" rtlCol="0">
            <a:spAutoFit/>
          </a:bodyPr>
          <a:lstStyle/>
          <a:p>
            <a:pPr marL="514350" indent="-514350">
              <a:spcBef>
                <a:spcPts val="1200"/>
              </a:spcBef>
              <a:buFont typeface="+mj-lt"/>
              <a:buAutoNum type="arabicPeriod" startAt="3"/>
            </a:pPr>
            <a:r>
              <a:rPr lang="en-US" sz="3200" dirty="0" smtClean="0"/>
              <a:t>If we share the gospel with no mention of repentance and reconciliation to God, we’re not really sharing the good news.</a:t>
            </a:r>
          </a:p>
        </p:txBody>
      </p:sp>
    </p:spTree>
    <p:extLst>
      <p:ext uri="{BB962C8B-B14F-4D97-AF65-F5344CB8AC3E}">
        <p14:creationId xmlns:p14="http://schemas.microsoft.com/office/powerpoint/2010/main" val="1093276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Conclusion</a:t>
            </a:r>
            <a:endParaRPr lang="en-US" dirty="0"/>
          </a:p>
        </p:txBody>
      </p:sp>
      <p:sp>
        <p:nvSpPr>
          <p:cNvPr id="5" name="TextBox 4"/>
          <p:cNvSpPr txBox="1"/>
          <p:nvPr/>
        </p:nvSpPr>
        <p:spPr>
          <a:xfrm>
            <a:off x="870858" y="1705431"/>
            <a:ext cx="7511142" cy="3693318"/>
          </a:xfrm>
          <a:prstGeom prst="rect">
            <a:avLst/>
          </a:prstGeom>
          <a:noFill/>
        </p:spPr>
        <p:txBody>
          <a:bodyPr wrap="square" rtlCol="0">
            <a:spAutoFit/>
          </a:bodyPr>
          <a:lstStyle/>
          <a:p>
            <a:pPr marL="514350" indent="-514350">
              <a:spcBef>
                <a:spcPts val="1200"/>
              </a:spcBef>
              <a:buFont typeface="+mj-lt"/>
              <a:buAutoNum type="arabicPeriod" startAt="3"/>
            </a:pPr>
            <a:r>
              <a:rPr lang="en-US" sz="3200" dirty="0"/>
              <a:t>If we share the gospel with no mention of repentance and reconciliation to God, we’re not really sharing the good news.</a:t>
            </a:r>
          </a:p>
          <a:p>
            <a:pPr marL="514350" indent="-514350">
              <a:spcBef>
                <a:spcPts val="1200"/>
              </a:spcBef>
              <a:buFont typeface="+mj-lt"/>
              <a:buAutoNum type="arabicPeriod" startAt="3"/>
            </a:pPr>
            <a:r>
              <a:rPr lang="en-US" sz="3200" dirty="0" smtClean="0"/>
              <a:t>The gospel is </a:t>
            </a:r>
            <a:r>
              <a:rPr lang="en-US" sz="3200" i="1" dirty="0" smtClean="0"/>
              <a:t>not</a:t>
            </a:r>
            <a:r>
              <a:rPr lang="en-US" sz="3200" dirty="0" smtClean="0"/>
              <a:t> good news for the person who has no desire to be reconciled to God and have a relationship with Him.</a:t>
            </a:r>
          </a:p>
        </p:txBody>
      </p:sp>
    </p:spTree>
    <p:extLst>
      <p:ext uri="{BB962C8B-B14F-4D97-AF65-F5344CB8AC3E}">
        <p14:creationId xmlns:p14="http://schemas.microsoft.com/office/powerpoint/2010/main" val="2331649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515257"/>
            <a:ext cx="7794171" cy="834572"/>
          </a:xfrm>
        </p:spPr>
        <p:txBody>
          <a:bodyPr>
            <a:noAutofit/>
          </a:bodyPr>
          <a:lstStyle/>
          <a:p>
            <a:r>
              <a:rPr lang="en-US" dirty="0" smtClean="0"/>
              <a:t>Conclusion</a:t>
            </a:r>
            <a:endParaRPr lang="en-US" dirty="0"/>
          </a:p>
        </p:txBody>
      </p:sp>
      <p:sp>
        <p:nvSpPr>
          <p:cNvPr id="5" name="TextBox 4"/>
          <p:cNvSpPr txBox="1"/>
          <p:nvPr/>
        </p:nvSpPr>
        <p:spPr>
          <a:xfrm>
            <a:off x="870858" y="1705431"/>
            <a:ext cx="7511142" cy="4185761"/>
          </a:xfrm>
          <a:prstGeom prst="rect">
            <a:avLst/>
          </a:prstGeom>
          <a:noFill/>
        </p:spPr>
        <p:txBody>
          <a:bodyPr wrap="square" rtlCol="0">
            <a:spAutoFit/>
          </a:bodyPr>
          <a:lstStyle/>
          <a:p>
            <a:pPr marL="514350" indent="-514350">
              <a:spcBef>
                <a:spcPts val="1200"/>
              </a:spcBef>
              <a:buFont typeface="+mj-lt"/>
              <a:buAutoNum type="arabicPeriod" startAt="4"/>
            </a:pPr>
            <a:r>
              <a:rPr lang="en-US" sz="3200" dirty="0" smtClean="0"/>
              <a:t>The gospel is </a:t>
            </a:r>
            <a:r>
              <a:rPr lang="en-US" sz="3200" i="1" dirty="0" smtClean="0"/>
              <a:t>not</a:t>
            </a:r>
            <a:r>
              <a:rPr lang="en-US" sz="3200" dirty="0" smtClean="0"/>
              <a:t> good news for the person who has no desire to be reconciled to God and have a relationship with Him.</a:t>
            </a:r>
          </a:p>
          <a:p>
            <a:pPr marL="514350" indent="-514350">
              <a:spcBef>
                <a:spcPts val="1200"/>
              </a:spcBef>
              <a:buFont typeface="+mj-lt"/>
              <a:buAutoNum type="arabicPeriod" startAt="4"/>
            </a:pPr>
            <a:r>
              <a:rPr lang="en-US" sz="3200" dirty="0" smtClean="0"/>
              <a:t>For those who want to be embraced in the arms of their true Father, and look into </a:t>
            </a:r>
            <a:r>
              <a:rPr lang="en-US" sz="3200" dirty="0"/>
              <a:t>the loving </a:t>
            </a:r>
            <a:r>
              <a:rPr lang="en-US" sz="3200" dirty="0" smtClean="0"/>
              <a:t>eyes of their Creator and Savior, </a:t>
            </a:r>
            <a:r>
              <a:rPr lang="en-US" sz="3200" dirty="0" smtClean="0">
                <a:solidFill>
                  <a:srgbClr val="FFFF00"/>
                </a:solidFill>
              </a:rPr>
              <a:t>the gospel is the best news ever!</a:t>
            </a:r>
          </a:p>
        </p:txBody>
      </p:sp>
    </p:spTree>
    <p:extLst>
      <p:ext uri="{BB962C8B-B14F-4D97-AF65-F5344CB8AC3E}">
        <p14:creationId xmlns:p14="http://schemas.microsoft.com/office/powerpoint/2010/main" val="1980798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1219200"/>
          </a:xfrm>
        </p:spPr>
        <p:txBody>
          <a:bodyPr>
            <a:normAutofit fontScale="90000"/>
          </a:bodyPr>
          <a:lstStyle/>
          <a:p>
            <a:r>
              <a:rPr lang="en-US" dirty="0" smtClean="0"/>
              <a:t>A Potpourri Of Contemporary Applications Of The Gospel</a:t>
            </a:r>
            <a:endParaRPr lang="en-US" dirty="0"/>
          </a:p>
        </p:txBody>
      </p:sp>
      <p:sp>
        <p:nvSpPr>
          <p:cNvPr id="3" name="TextBox 2"/>
          <p:cNvSpPr txBox="1"/>
          <p:nvPr/>
        </p:nvSpPr>
        <p:spPr>
          <a:xfrm rot="20564181">
            <a:off x="1019628" y="2336801"/>
            <a:ext cx="3360057" cy="954107"/>
          </a:xfrm>
          <a:prstGeom prst="rect">
            <a:avLst/>
          </a:prstGeom>
          <a:noFill/>
        </p:spPr>
        <p:txBody>
          <a:bodyPr wrap="square" rtlCol="0">
            <a:spAutoFit/>
          </a:bodyPr>
          <a:lstStyle/>
          <a:p>
            <a:r>
              <a:rPr lang="en-US" sz="2800" dirty="0" smtClean="0"/>
              <a:t>You too can achieve prosperity!</a:t>
            </a:r>
            <a:endParaRPr lang="en-US" sz="2800" dirty="0"/>
          </a:p>
        </p:txBody>
      </p:sp>
      <p:sp>
        <p:nvSpPr>
          <p:cNvPr id="4" name="TextBox 3"/>
          <p:cNvSpPr txBox="1"/>
          <p:nvPr/>
        </p:nvSpPr>
        <p:spPr>
          <a:xfrm rot="561279">
            <a:off x="4677228" y="2308714"/>
            <a:ext cx="3955143" cy="1384995"/>
          </a:xfrm>
          <a:prstGeom prst="rect">
            <a:avLst/>
          </a:prstGeom>
          <a:noFill/>
        </p:spPr>
        <p:txBody>
          <a:bodyPr wrap="square" rtlCol="0">
            <a:spAutoFit/>
          </a:bodyPr>
          <a:lstStyle/>
          <a:p>
            <a:r>
              <a:rPr lang="en-US" sz="2800" dirty="0" smtClean="0"/>
              <a:t>You can feel good about yourself because God loves you!</a:t>
            </a:r>
            <a:endParaRPr lang="en-US" sz="2800" dirty="0"/>
          </a:p>
        </p:txBody>
      </p:sp>
      <p:sp>
        <p:nvSpPr>
          <p:cNvPr id="5" name="TextBox 4"/>
          <p:cNvSpPr txBox="1"/>
          <p:nvPr/>
        </p:nvSpPr>
        <p:spPr>
          <a:xfrm>
            <a:off x="2699657" y="4005944"/>
            <a:ext cx="3955143" cy="1384995"/>
          </a:xfrm>
          <a:prstGeom prst="rect">
            <a:avLst/>
          </a:prstGeom>
          <a:noFill/>
        </p:spPr>
        <p:txBody>
          <a:bodyPr wrap="square" rtlCol="0">
            <a:spAutoFit/>
          </a:bodyPr>
          <a:lstStyle/>
          <a:p>
            <a:r>
              <a:rPr lang="en-US" sz="2800" dirty="0" smtClean="0"/>
              <a:t>If you were to die today, do you know where you’d go?</a:t>
            </a:r>
            <a:endParaRPr lang="en-US" sz="2800" dirty="0"/>
          </a:p>
        </p:txBody>
      </p:sp>
    </p:spTree>
    <p:extLst>
      <p:ext uri="{BB962C8B-B14F-4D97-AF65-F5344CB8AC3E}">
        <p14:creationId xmlns:p14="http://schemas.microsoft.com/office/powerpoint/2010/main" val="4241322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 </a:t>
            </a:r>
            <a:r>
              <a:rPr lang="en-US" dirty="0" smtClean="0"/>
              <a:t>How Did The Apostles Interpret And Apply The Gospel?</a:t>
            </a:r>
          </a:p>
          <a:p>
            <a:endParaRPr lang="en-US" dirty="0"/>
          </a:p>
          <a:p>
            <a:endParaRPr lang="en-US" dirty="0" smtClean="0"/>
          </a:p>
          <a:p>
            <a:endParaRPr lang="en-US" dirty="0"/>
          </a:p>
          <a:p>
            <a:endParaRPr lang="en-US" dirty="0" smtClean="0"/>
          </a:p>
          <a:p>
            <a:r>
              <a:rPr lang="en-US" dirty="0" smtClean="0">
                <a:solidFill>
                  <a:schemeClr val="tx2">
                    <a:alpha val="50000"/>
                  </a:schemeClr>
                </a:solidFill>
              </a:rPr>
              <a:t>Roderick Graciano</a:t>
            </a:r>
            <a:endParaRPr lang="en-US" dirty="0">
              <a:solidFill>
                <a:schemeClr val="tx2">
                  <a:alpha val="50000"/>
                </a:schemeClr>
              </a:solidFill>
            </a:endParaRPr>
          </a:p>
        </p:txBody>
      </p:sp>
      <p:sp>
        <p:nvSpPr>
          <p:cNvPr id="2" name="Title 1"/>
          <p:cNvSpPr>
            <a:spLocks noGrp="1"/>
          </p:cNvSpPr>
          <p:nvPr>
            <p:ph type="ctrTitle"/>
          </p:nvPr>
        </p:nvSpPr>
        <p:spPr/>
        <p:txBody>
          <a:bodyPr/>
          <a:lstStyle/>
          <a:p>
            <a:r>
              <a:rPr lang="en-US" dirty="0" smtClean="0"/>
              <a:t>The Point Of The Apostolic Preaching In The Book Of Acts</a:t>
            </a:r>
            <a:endParaRPr lang="en-US" dirty="0"/>
          </a:p>
        </p:txBody>
      </p:sp>
    </p:spTree>
    <p:extLst>
      <p:ext uri="{BB962C8B-B14F-4D97-AF65-F5344CB8AC3E}">
        <p14:creationId xmlns:p14="http://schemas.microsoft.com/office/powerpoint/2010/main" val="651749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1. Peter On The Day Of Pentecost</a:t>
            </a:r>
            <a:endParaRPr lang="en-US" dirty="0"/>
          </a:p>
        </p:txBody>
      </p:sp>
      <p:sp>
        <p:nvSpPr>
          <p:cNvPr id="5" name="TextBox 4"/>
          <p:cNvSpPr txBox="1"/>
          <p:nvPr/>
        </p:nvSpPr>
        <p:spPr>
          <a:xfrm>
            <a:off x="870858" y="1705431"/>
            <a:ext cx="7511142" cy="3970318"/>
          </a:xfrm>
          <a:prstGeom prst="rect">
            <a:avLst/>
          </a:prstGeom>
          <a:noFill/>
        </p:spPr>
        <p:txBody>
          <a:bodyPr wrap="square" rtlCol="0">
            <a:spAutoFit/>
          </a:bodyPr>
          <a:lstStyle/>
          <a:p>
            <a:r>
              <a:rPr lang="en-US" sz="2800" dirty="0"/>
              <a:t>“Therefore let all the house of Israel know for certain that God has made Him both Lord and Christ—this Jesus whom you crucified.” (2.36)</a:t>
            </a:r>
            <a:r>
              <a:rPr lang="en-US" sz="2800" dirty="0" smtClean="0">
                <a:effectLst/>
              </a:rPr>
              <a:t> </a:t>
            </a:r>
          </a:p>
          <a:p>
            <a:endParaRPr lang="en-US" sz="2800" dirty="0" smtClean="0"/>
          </a:p>
          <a:p>
            <a:r>
              <a:rPr lang="en-US" sz="2800" dirty="0"/>
              <a:t>“Repent, and each of you be baptized in the name of Jesus Christ for the forgiveness of your sins; and you will receive the gift of the Holy Spirit</a:t>
            </a:r>
            <a:r>
              <a:rPr lang="en-US" sz="2800" dirty="0" smtClean="0"/>
              <a:t>.” </a:t>
            </a:r>
            <a:r>
              <a:rPr lang="en-US" sz="2800" dirty="0"/>
              <a:t>(2.38)</a:t>
            </a:r>
          </a:p>
          <a:p>
            <a:endParaRPr lang="en-US" sz="2800" dirty="0"/>
          </a:p>
          <a:p>
            <a:r>
              <a:rPr lang="en-US" sz="2800" dirty="0"/>
              <a:t>“Be saved from this perverse generation!” (2.40)</a:t>
            </a:r>
            <a:r>
              <a:rPr lang="en-US" sz="2800" dirty="0" smtClean="0">
                <a:effectLst/>
              </a:rPr>
              <a:t> </a:t>
            </a:r>
            <a:endParaRPr lang="en-US" sz="2800" dirty="0"/>
          </a:p>
        </p:txBody>
      </p:sp>
    </p:spTree>
    <p:extLst>
      <p:ext uri="{BB962C8B-B14F-4D97-AF65-F5344CB8AC3E}">
        <p14:creationId xmlns:p14="http://schemas.microsoft.com/office/powerpoint/2010/main" val="169445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1. Peter On The Day Of Pentecost</a:t>
            </a:r>
            <a:endParaRPr lang="en-US" dirty="0"/>
          </a:p>
        </p:txBody>
      </p:sp>
      <p:sp>
        <p:nvSpPr>
          <p:cNvPr id="5" name="TextBox 4"/>
          <p:cNvSpPr txBox="1"/>
          <p:nvPr/>
        </p:nvSpPr>
        <p:spPr>
          <a:xfrm>
            <a:off x="870858" y="1705431"/>
            <a:ext cx="7511142" cy="3970318"/>
          </a:xfrm>
          <a:prstGeom prst="rect">
            <a:avLst/>
          </a:prstGeom>
          <a:noFill/>
        </p:spPr>
        <p:txBody>
          <a:bodyPr wrap="square" rtlCol="0">
            <a:spAutoFit/>
          </a:bodyPr>
          <a:lstStyle/>
          <a:p>
            <a:r>
              <a:rPr lang="en-US" sz="2800" dirty="0"/>
              <a:t>“Therefore let all the house of Israel know for certain that God has made Him both Lord and Christ—this Jesus whom </a:t>
            </a:r>
            <a:r>
              <a:rPr lang="en-US" sz="2800" u="sng" dirty="0"/>
              <a:t>you crucified</a:t>
            </a:r>
            <a:r>
              <a:rPr lang="en-US" sz="2800" dirty="0"/>
              <a:t>.” (2.36)</a:t>
            </a:r>
            <a:r>
              <a:rPr lang="en-US" sz="2800" dirty="0" smtClean="0">
                <a:effectLst/>
              </a:rPr>
              <a:t> </a:t>
            </a:r>
          </a:p>
          <a:p>
            <a:endParaRPr lang="en-US" sz="2800" dirty="0" smtClean="0"/>
          </a:p>
          <a:p>
            <a:r>
              <a:rPr lang="en-US" sz="2800" dirty="0"/>
              <a:t>“Repent, and each of you be baptized in the name of Jesus Christ for the forgiveness of your sins; and you will receive the gift of the Holy Spirit</a:t>
            </a:r>
            <a:r>
              <a:rPr lang="en-US" sz="2800" dirty="0" smtClean="0"/>
              <a:t>.” </a:t>
            </a:r>
            <a:r>
              <a:rPr lang="en-US" sz="2800" dirty="0"/>
              <a:t>(2.38)</a:t>
            </a:r>
          </a:p>
          <a:p>
            <a:endParaRPr lang="en-US" sz="2800" dirty="0"/>
          </a:p>
          <a:p>
            <a:r>
              <a:rPr lang="en-US" sz="2800" dirty="0"/>
              <a:t>“Be saved from this perverse generation!” (2.40)</a:t>
            </a:r>
            <a:r>
              <a:rPr lang="en-US" sz="2800" dirty="0" smtClean="0">
                <a:effectLst/>
              </a:rPr>
              <a:t> </a:t>
            </a:r>
            <a:endParaRPr lang="en-US" sz="2800" dirty="0"/>
          </a:p>
        </p:txBody>
      </p:sp>
      <p:sp>
        <p:nvSpPr>
          <p:cNvPr id="6" name="Freeform 5"/>
          <p:cNvSpPr/>
          <p:nvPr/>
        </p:nvSpPr>
        <p:spPr>
          <a:xfrm>
            <a:off x="870934" y="3316514"/>
            <a:ext cx="1647296" cy="696686"/>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reeform 6"/>
          <p:cNvSpPr/>
          <p:nvPr/>
        </p:nvSpPr>
        <p:spPr>
          <a:xfrm>
            <a:off x="4093028" y="3686629"/>
            <a:ext cx="3621315" cy="841828"/>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reeform 7"/>
          <p:cNvSpPr/>
          <p:nvPr/>
        </p:nvSpPr>
        <p:spPr>
          <a:xfrm>
            <a:off x="944401" y="5069391"/>
            <a:ext cx="1647296" cy="696686"/>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6520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2. Peter In Solomon’s Portico</a:t>
            </a:r>
            <a:endParaRPr lang="en-US" dirty="0"/>
          </a:p>
        </p:txBody>
      </p:sp>
      <p:sp>
        <p:nvSpPr>
          <p:cNvPr id="5" name="TextBox 4"/>
          <p:cNvSpPr txBox="1"/>
          <p:nvPr/>
        </p:nvSpPr>
        <p:spPr>
          <a:xfrm>
            <a:off x="870858" y="1705431"/>
            <a:ext cx="7511142" cy="3539431"/>
          </a:xfrm>
          <a:prstGeom prst="rect">
            <a:avLst/>
          </a:prstGeom>
          <a:noFill/>
        </p:spPr>
        <p:txBody>
          <a:bodyPr wrap="square" rtlCol="0">
            <a:spAutoFit/>
          </a:bodyPr>
          <a:lstStyle/>
          <a:p>
            <a:r>
              <a:rPr lang="en-US" sz="2800" dirty="0" smtClean="0"/>
              <a:t>“But you disowned the Holy and Righteous One and asked for a murderer to be granted to you,</a:t>
            </a:r>
          </a:p>
          <a:p>
            <a:r>
              <a:rPr lang="en-US" sz="2800" dirty="0" smtClean="0"/>
              <a:t>but put to death the Prince of life, the one whom God raised from the dead, a </a:t>
            </a:r>
            <a:r>
              <a:rPr lang="en-US" sz="2800" i="1" dirty="0" smtClean="0"/>
              <a:t>fact</a:t>
            </a:r>
            <a:r>
              <a:rPr lang="en-US" sz="2800" dirty="0" smtClean="0"/>
              <a:t> to which we are witnesses.” (3.14-15)</a:t>
            </a:r>
          </a:p>
          <a:p>
            <a:r>
              <a:rPr lang="en-US" sz="2800" dirty="0" smtClean="0">
                <a:effectLst/>
              </a:rPr>
              <a:t> </a:t>
            </a:r>
          </a:p>
          <a:p>
            <a:r>
              <a:rPr lang="en-US" sz="2800" dirty="0" smtClean="0"/>
              <a:t>“Therefore repent and return, so that your sins may be wiped away …” (3.19)</a:t>
            </a:r>
            <a:endParaRPr lang="en-US" sz="2800" dirty="0"/>
          </a:p>
        </p:txBody>
      </p:sp>
    </p:spTree>
    <p:extLst>
      <p:ext uri="{BB962C8B-B14F-4D97-AF65-F5344CB8AC3E}">
        <p14:creationId xmlns:p14="http://schemas.microsoft.com/office/powerpoint/2010/main" val="31005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2. Peter In Solomon’s Portico</a:t>
            </a:r>
            <a:endParaRPr lang="en-US" dirty="0"/>
          </a:p>
        </p:txBody>
      </p:sp>
      <p:sp>
        <p:nvSpPr>
          <p:cNvPr id="5" name="TextBox 4"/>
          <p:cNvSpPr txBox="1"/>
          <p:nvPr/>
        </p:nvSpPr>
        <p:spPr>
          <a:xfrm>
            <a:off x="870858" y="1705431"/>
            <a:ext cx="7511142" cy="3539431"/>
          </a:xfrm>
          <a:prstGeom prst="rect">
            <a:avLst/>
          </a:prstGeom>
          <a:noFill/>
        </p:spPr>
        <p:txBody>
          <a:bodyPr wrap="square" rtlCol="0">
            <a:spAutoFit/>
          </a:bodyPr>
          <a:lstStyle/>
          <a:p>
            <a:r>
              <a:rPr lang="en-US" sz="2800" dirty="0" smtClean="0"/>
              <a:t>“But </a:t>
            </a:r>
            <a:r>
              <a:rPr lang="en-US" sz="2800" u="sng" dirty="0" smtClean="0"/>
              <a:t>you disowned</a:t>
            </a:r>
            <a:r>
              <a:rPr lang="en-US" sz="2800" dirty="0" smtClean="0"/>
              <a:t> the Holy and Righteous One and asked for a murderer to be granted to you,</a:t>
            </a:r>
          </a:p>
          <a:p>
            <a:r>
              <a:rPr lang="en-US" sz="2800" dirty="0" smtClean="0"/>
              <a:t>but put to death the Prince of life, the one whom God raised from the dead, a </a:t>
            </a:r>
            <a:r>
              <a:rPr lang="en-US" sz="2800" i="1" dirty="0" smtClean="0"/>
              <a:t>fact</a:t>
            </a:r>
            <a:r>
              <a:rPr lang="en-US" sz="2800" dirty="0" smtClean="0"/>
              <a:t> to which we are witnesses.” (3.14-15)</a:t>
            </a:r>
          </a:p>
          <a:p>
            <a:r>
              <a:rPr lang="en-US" sz="2800" dirty="0" smtClean="0">
                <a:effectLst/>
              </a:rPr>
              <a:t> </a:t>
            </a:r>
          </a:p>
          <a:p>
            <a:r>
              <a:rPr lang="en-US" sz="2800" dirty="0" smtClean="0"/>
              <a:t>“Therefore repent and return, so that your sins may be wiped away …” (3.19)</a:t>
            </a:r>
            <a:endParaRPr lang="en-US" sz="2800" dirty="0"/>
          </a:p>
        </p:txBody>
      </p:sp>
      <p:sp>
        <p:nvSpPr>
          <p:cNvPr id="4" name="Freeform 3"/>
          <p:cNvSpPr/>
          <p:nvPr/>
        </p:nvSpPr>
        <p:spPr>
          <a:xfrm>
            <a:off x="2350766" y="4240186"/>
            <a:ext cx="1647296" cy="577602"/>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reeform 5"/>
          <p:cNvSpPr/>
          <p:nvPr/>
        </p:nvSpPr>
        <p:spPr>
          <a:xfrm>
            <a:off x="2025412" y="4681029"/>
            <a:ext cx="2088731" cy="696686"/>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5522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3. Peter Before The Sanhedrin</a:t>
            </a:r>
            <a:endParaRPr lang="en-US" dirty="0"/>
          </a:p>
        </p:txBody>
      </p:sp>
      <p:sp>
        <p:nvSpPr>
          <p:cNvPr id="5" name="TextBox 4"/>
          <p:cNvSpPr txBox="1"/>
          <p:nvPr/>
        </p:nvSpPr>
        <p:spPr>
          <a:xfrm>
            <a:off x="870858" y="1705431"/>
            <a:ext cx="7511142" cy="4401205"/>
          </a:xfrm>
          <a:prstGeom prst="rect">
            <a:avLst/>
          </a:prstGeom>
          <a:noFill/>
        </p:spPr>
        <p:txBody>
          <a:bodyPr wrap="square" rtlCol="0">
            <a:spAutoFit/>
          </a:bodyPr>
          <a:lstStyle/>
          <a:p>
            <a:r>
              <a:rPr lang="en-US" sz="2800" dirty="0" smtClean="0"/>
              <a:t>“… by the name of Jesus Christ the Nazarene, whom you crucified, whom God raised from the dead—by this name this man stands here before you in good health. He is the STONE WHICH WAS REJECTED by you, the builders, </a:t>
            </a:r>
            <a:r>
              <a:rPr lang="en-US" sz="2800" i="1" dirty="0" smtClean="0"/>
              <a:t>but </a:t>
            </a:r>
            <a:r>
              <a:rPr lang="en-US" sz="2800" dirty="0" smtClean="0"/>
              <a:t>WHICH BECAME THE CHIEF CORNER stone</a:t>
            </a:r>
            <a:r>
              <a:rPr lang="en-US" sz="2800" i="1" dirty="0" smtClean="0"/>
              <a:t>. </a:t>
            </a:r>
            <a:r>
              <a:rPr lang="en-US" sz="2800" dirty="0" smtClean="0"/>
              <a:t>(4.10-11)</a:t>
            </a:r>
          </a:p>
          <a:p>
            <a:r>
              <a:rPr lang="en-US" sz="2800" dirty="0" smtClean="0">
                <a:effectLst/>
              </a:rPr>
              <a:t> </a:t>
            </a:r>
          </a:p>
          <a:p>
            <a:r>
              <a:rPr lang="en-US" sz="2800" dirty="0" smtClean="0"/>
              <a:t>“And there is salvation in no one else; for there is no other name under heaven that has been given among men by which we must be saved.” (4.12)</a:t>
            </a:r>
            <a:endParaRPr lang="en-US" sz="2800" dirty="0"/>
          </a:p>
        </p:txBody>
      </p:sp>
    </p:spTree>
    <p:extLst>
      <p:ext uri="{BB962C8B-B14F-4D97-AF65-F5344CB8AC3E}">
        <p14:creationId xmlns:p14="http://schemas.microsoft.com/office/powerpoint/2010/main" val="435958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515257"/>
            <a:ext cx="7286172" cy="834572"/>
          </a:xfrm>
        </p:spPr>
        <p:txBody>
          <a:bodyPr>
            <a:normAutofit/>
          </a:bodyPr>
          <a:lstStyle/>
          <a:p>
            <a:r>
              <a:rPr lang="en-US" dirty="0" smtClean="0"/>
              <a:t>3. Peter Before The Sanhedrin</a:t>
            </a:r>
            <a:endParaRPr lang="en-US" dirty="0"/>
          </a:p>
        </p:txBody>
      </p:sp>
      <p:sp>
        <p:nvSpPr>
          <p:cNvPr id="5" name="TextBox 4"/>
          <p:cNvSpPr txBox="1"/>
          <p:nvPr/>
        </p:nvSpPr>
        <p:spPr>
          <a:xfrm>
            <a:off x="870858" y="1705431"/>
            <a:ext cx="7511142" cy="4401205"/>
          </a:xfrm>
          <a:prstGeom prst="rect">
            <a:avLst/>
          </a:prstGeom>
          <a:noFill/>
        </p:spPr>
        <p:txBody>
          <a:bodyPr wrap="square" rtlCol="0">
            <a:spAutoFit/>
          </a:bodyPr>
          <a:lstStyle/>
          <a:p>
            <a:r>
              <a:rPr lang="en-US" sz="2800" dirty="0" smtClean="0"/>
              <a:t>“… by the name of Jesus Christ the Nazarene, whom </a:t>
            </a:r>
            <a:r>
              <a:rPr lang="en-US" sz="2800" u="sng" dirty="0" smtClean="0"/>
              <a:t>you crucified</a:t>
            </a:r>
            <a:r>
              <a:rPr lang="en-US" sz="2800" dirty="0" smtClean="0"/>
              <a:t>, whom God raised from the dead—by this name this man stands here before you in good health. He is the STONE WHICH WAS REJECTED by you, the builders, </a:t>
            </a:r>
            <a:r>
              <a:rPr lang="en-US" sz="2800" i="1" dirty="0" smtClean="0"/>
              <a:t>but </a:t>
            </a:r>
            <a:r>
              <a:rPr lang="en-US" sz="2800" dirty="0" smtClean="0"/>
              <a:t>WHICH BECAME THE CHIEF CORNER stone</a:t>
            </a:r>
            <a:r>
              <a:rPr lang="en-US" sz="2800" i="1" dirty="0" smtClean="0"/>
              <a:t>. </a:t>
            </a:r>
            <a:r>
              <a:rPr lang="en-US" sz="2800" dirty="0" smtClean="0"/>
              <a:t>(4.10-11)</a:t>
            </a:r>
          </a:p>
          <a:p>
            <a:r>
              <a:rPr lang="en-US" sz="2800" dirty="0" smtClean="0">
                <a:effectLst/>
              </a:rPr>
              <a:t> </a:t>
            </a:r>
          </a:p>
          <a:p>
            <a:r>
              <a:rPr lang="en-US" sz="2800" dirty="0" smtClean="0"/>
              <a:t>“And there is salvation in no one else; for there is no other name under heaven that has been given among men by which we must be saved.” (4.12)</a:t>
            </a:r>
            <a:endParaRPr lang="en-US" sz="2800" dirty="0"/>
          </a:p>
        </p:txBody>
      </p:sp>
      <p:sp>
        <p:nvSpPr>
          <p:cNvPr id="4" name="Freeform 3"/>
          <p:cNvSpPr/>
          <p:nvPr/>
        </p:nvSpPr>
        <p:spPr>
          <a:xfrm>
            <a:off x="2739092" y="4586563"/>
            <a:ext cx="1647296" cy="696686"/>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Freeform 5"/>
          <p:cNvSpPr/>
          <p:nvPr/>
        </p:nvSpPr>
        <p:spPr>
          <a:xfrm>
            <a:off x="5289441" y="5520731"/>
            <a:ext cx="1647296" cy="696686"/>
          </a:xfrm>
          <a:custGeom>
            <a:avLst/>
            <a:gdLst>
              <a:gd name="connsiteX0" fmla="*/ 1233715 w 2068365"/>
              <a:gd name="connsiteY0" fmla="*/ 58057 h 841828"/>
              <a:gd name="connsiteX1" fmla="*/ 1233715 w 2068365"/>
              <a:gd name="connsiteY1" fmla="*/ 58057 h 841828"/>
              <a:gd name="connsiteX2" fmla="*/ 1161143 w 2068365"/>
              <a:gd name="connsiteY2" fmla="*/ 36285 h 841828"/>
              <a:gd name="connsiteX3" fmla="*/ 1008743 w 2068365"/>
              <a:gd name="connsiteY3" fmla="*/ 21771 h 841828"/>
              <a:gd name="connsiteX4" fmla="*/ 783772 w 2068365"/>
              <a:gd name="connsiteY4" fmla="*/ 0 h 841828"/>
              <a:gd name="connsiteX5" fmla="*/ 478972 w 2068365"/>
              <a:gd name="connsiteY5" fmla="*/ 7257 h 841828"/>
              <a:gd name="connsiteX6" fmla="*/ 391886 w 2068365"/>
              <a:gd name="connsiteY6" fmla="*/ 36285 h 841828"/>
              <a:gd name="connsiteX7" fmla="*/ 326572 w 2068365"/>
              <a:gd name="connsiteY7" fmla="*/ 50800 h 841828"/>
              <a:gd name="connsiteX8" fmla="*/ 246743 w 2068365"/>
              <a:gd name="connsiteY8" fmla="*/ 72571 h 841828"/>
              <a:gd name="connsiteX9" fmla="*/ 145143 w 2068365"/>
              <a:gd name="connsiteY9" fmla="*/ 137885 h 841828"/>
              <a:gd name="connsiteX10" fmla="*/ 101600 w 2068365"/>
              <a:gd name="connsiteY10" fmla="*/ 166914 h 841828"/>
              <a:gd name="connsiteX11" fmla="*/ 43543 w 2068365"/>
              <a:gd name="connsiteY11" fmla="*/ 217714 h 841828"/>
              <a:gd name="connsiteX12" fmla="*/ 29029 w 2068365"/>
              <a:gd name="connsiteY12" fmla="*/ 239485 h 841828"/>
              <a:gd name="connsiteX13" fmla="*/ 7257 w 2068365"/>
              <a:gd name="connsiteY13" fmla="*/ 268514 h 841828"/>
              <a:gd name="connsiteX14" fmla="*/ 0 w 2068365"/>
              <a:gd name="connsiteY14" fmla="*/ 297543 h 841828"/>
              <a:gd name="connsiteX15" fmla="*/ 14515 w 2068365"/>
              <a:gd name="connsiteY15" fmla="*/ 508000 h 841828"/>
              <a:gd name="connsiteX16" fmla="*/ 36286 w 2068365"/>
              <a:gd name="connsiteY16" fmla="*/ 551543 h 841828"/>
              <a:gd name="connsiteX17" fmla="*/ 65315 w 2068365"/>
              <a:gd name="connsiteY17" fmla="*/ 602343 h 841828"/>
              <a:gd name="connsiteX18" fmla="*/ 108857 w 2068365"/>
              <a:gd name="connsiteY18" fmla="*/ 653143 h 841828"/>
              <a:gd name="connsiteX19" fmla="*/ 145143 w 2068365"/>
              <a:gd name="connsiteY19" fmla="*/ 682171 h 841828"/>
              <a:gd name="connsiteX20" fmla="*/ 174172 w 2068365"/>
              <a:gd name="connsiteY20" fmla="*/ 689428 h 841828"/>
              <a:gd name="connsiteX21" fmla="*/ 275772 w 2068365"/>
              <a:gd name="connsiteY21" fmla="*/ 732971 h 841828"/>
              <a:gd name="connsiteX22" fmla="*/ 312057 w 2068365"/>
              <a:gd name="connsiteY22" fmla="*/ 754743 h 841828"/>
              <a:gd name="connsiteX23" fmla="*/ 399143 w 2068365"/>
              <a:gd name="connsiteY23" fmla="*/ 783771 h 841828"/>
              <a:gd name="connsiteX24" fmla="*/ 486229 w 2068365"/>
              <a:gd name="connsiteY24" fmla="*/ 798285 h 841828"/>
              <a:gd name="connsiteX25" fmla="*/ 602343 w 2068365"/>
              <a:gd name="connsiteY25" fmla="*/ 812800 h 841828"/>
              <a:gd name="connsiteX26" fmla="*/ 703943 w 2068365"/>
              <a:gd name="connsiteY26" fmla="*/ 827314 h 841828"/>
              <a:gd name="connsiteX27" fmla="*/ 740229 w 2068365"/>
              <a:gd name="connsiteY27" fmla="*/ 834571 h 841828"/>
              <a:gd name="connsiteX28" fmla="*/ 1103086 w 2068365"/>
              <a:gd name="connsiteY28" fmla="*/ 841828 h 841828"/>
              <a:gd name="connsiteX29" fmla="*/ 1524000 w 2068365"/>
              <a:gd name="connsiteY29" fmla="*/ 827314 h 841828"/>
              <a:gd name="connsiteX30" fmla="*/ 1545772 w 2068365"/>
              <a:gd name="connsiteY30" fmla="*/ 820057 h 841828"/>
              <a:gd name="connsiteX31" fmla="*/ 1574800 w 2068365"/>
              <a:gd name="connsiteY31" fmla="*/ 812800 h 841828"/>
              <a:gd name="connsiteX32" fmla="*/ 1654629 w 2068365"/>
              <a:gd name="connsiteY32" fmla="*/ 769257 h 841828"/>
              <a:gd name="connsiteX33" fmla="*/ 1698172 w 2068365"/>
              <a:gd name="connsiteY33" fmla="*/ 754743 h 841828"/>
              <a:gd name="connsiteX34" fmla="*/ 1799772 w 2068365"/>
              <a:gd name="connsiteY34" fmla="*/ 703943 h 841828"/>
              <a:gd name="connsiteX35" fmla="*/ 1828800 w 2068365"/>
              <a:gd name="connsiteY35" fmla="*/ 689428 h 841828"/>
              <a:gd name="connsiteX36" fmla="*/ 1843315 w 2068365"/>
              <a:gd name="connsiteY36" fmla="*/ 674914 h 841828"/>
              <a:gd name="connsiteX37" fmla="*/ 1879600 w 2068365"/>
              <a:gd name="connsiteY37" fmla="*/ 660400 h 841828"/>
              <a:gd name="connsiteX38" fmla="*/ 1923143 w 2068365"/>
              <a:gd name="connsiteY38" fmla="*/ 631371 h 841828"/>
              <a:gd name="connsiteX39" fmla="*/ 1981200 w 2068365"/>
              <a:gd name="connsiteY39" fmla="*/ 580571 h 841828"/>
              <a:gd name="connsiteX40" fmla="*/ 1995715 w 2068365"/>
              <a:gd name="connsiteY40" fmla="*/ 551543 h 841828"/>
              <a:gd name="connsiteX41" fmla="*/ 2039257 w 2068365"/>
              <a:gd name="connsiteY41" fmla="*/ 486228 h 841828"/>
              <a:gd name="connsiteX42" fmla="*/ 2053772 w 2068365"/>
              <a:gd name="connsiteY42" fmla="*/ 442685 h 841828"/>
              <a:gd name="connsiteX43" fmla="*/ 2061029 w 2068365"/>
              <a:gd name="connsiteY43" fmla="*/ 420914 h 841828"/>
              <a:gd name="connsiteX44" fmla="*/ 2068286 w 2068365"/>
              <a:gd name="connsiteY44" fmla="*/ 362857 h 841828"/>
              <a:gd name="connsiteX45" fmla="*/ 2046515 w 2068365"/>
              <a:gd name="connsiteY45" fmla="*/ 224971 h 841828"/>
              <a:gd name="connsiteX46" fmla="*/ 2039257 w 2068365"/>
              <a:gd name="connsiteY46" fmla="*/ 188685 h 841828"/>
              <a:gd name="connsiteX47" fmla="*/ 1952172 w 2068365"/>
              <a:gd name="connsiteY47" fmla="*/ 123371 h 841828"/>
              <a:gd name="connsiteX48" fmla="*/ 1915886 w 2068365"/>
              <a:gd name="connsiteY48" fmla="*/ 101600 h 841828"/>
              <a:gd name="connsiteX49" fmla="*/ 1821543 w 2068365"/>
              <a:gd name="connsiteY49" fmla="*/ 65314 h 841828"/>
              <a:gd name="connsiteX50" fmla="*/ 1748972 w 2068365"/>
              <a:gd name="connsiteY50" fmla="*/ 43543 h 841828"/>
              <a:gd name="connsiteX51" fmla="*/ 1683657 w 2068365"/>
              <a:gd name="connsiteY51" fmla="*/ 29028 h 841828"/>
              <a:gd name="connsiteX52" fmla="*/ 1553029 w 2068365"/>
              <a:gd name="connsiteY52" fmla="*/ 21771 h 841828"/>
              <a:gd name="connsiteX53" fmla="*/ 1313543 w 2068365"/>
              <a:gd name="connsiteY53" fmla="*/ 14514 h 841828"/>
              <a:gd name="connsiteX54" fmla="*/ 1233715 w 2068365"/>
              <a:gd name="connsiteY54" fmla="*/ 58057 h 84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068365" h="841828">
                <a:moveTo>
                  <a:pt x="1233715" y="58057"/>
                </a:moveTo>
                <a:lnTo>
                  <a:pt x="1233715" y="58057"/>
                </a:lnTo>
                <a:cubicBezTo>
                  <a:pt x="1209524" y="50800"/>
                  <a:pt x="1185645" y="42410"/>
                  <a:pt x="1161143" y="36285"/>
                </a:cubicBezTo>
                <a:cubicBezTo>
                  <a:pt x="1116100" y="25024"/>
                  <a:pt x="1047335" y="25127"/>
                  <a:pt x="1008743" y="21771"/>
                </a:cubicBezTo>
                <a:lnTo>
                  <a:pt x="783772" y="0"/>
                </a:lnTo>
                <a:cubicBezTo>
                  <a:pt x="682172" y="2419"/>
                  <a:pt x="580290" y="-689"/>
                  <a:pt x="478972" y="7257"/>
                </a:cubicBezTo>
                <a:cubicBezTo>
                  <a:pt x="415311" y="12250"/>
                  <a:pt x="432458" y="28170"/>
                  <a:pt x="391886" y="36285"/>
                </a:cubicBezTo>
                <a:cubicBezTo>
                  <a:pt x="371174" y="40428"/>
                  <a:pt x="347066" y="44652"/>
                  <a:pt x="326572" y="50800"/>
                </a:cubicBezTo>
                <a:cubicBezTo>
                  <a:pt x="252914" y="72897"/>
                  <a:pt x="312876" y="59345"/>
                  <a:pt x="246743" y="72571"/>
                </a:cubicBezTo>
                <a:cubicBezTo>
                  <a:pt x="246618" y="72649"/>
                  <a:pt x="152086" y="130941"/>
                  <a:pt x="145143" y="137885"/>
                </a:cubicBezTo>
                <a:cubicBezTo>
                  <a:pt x="122980" y="160050"/>
                  <a:pt x="136749" y="149340"/>
                  <a:pt x="101600" y="166914"/>
                </a:cubicBezTo>
                <a:cubicBezTo>
                  <a:pt x="59148" y="209368"/>
                  <a:pt x="79548" y="193712"/>
                  <a:pt x="43543" y="217714"/>
                </a:cubicBezTo>
                <a:cubicBezTo>
                  <a:pt x="38705" y="224971"/>
                  <a:pt x="34098" y="232388"/>
                  <a:pt x="29029" y="239485"/>
                </a:cubicBezTo>
                <a:cubicBezTo>
                  <a:pt x="21999" y="249327"/>
                  <a:pt x="12666" y="257695"/>
                  <a:pt x="7257" y="268514"/>
                </a:cubicBezTo>
                <a:cubicBezTo>
                  <a:pt x="2796" y="277435"/>
                  <a:pt x="2419" y="287867"/>
                  <a:pt x="0" y="297543"/>
                </a:cubicBezTo>
                <a:cubicBezTo>
                  <a:pt x="4838" y="367695"/>
                  <a:pt x="7951" y="437988"/>
                  <a:pt x="14515" y="508000"/>
                </a:cubicBezTo>
                <a:cubicBezTo>
                  <a:pt x="16303" y="527075"/>
                  <a:pt x="26909" y="535915"/>
                  <a:pt x="36286" y="551543"/>
                </a:cubicBezTo>
                <a:cubicBezTo>
                  <a:pt x="46320" y="568267"/>
                  <a:pt x="54497" y="586116"/>
                  <a:pt x="65315" y="602343"/>
                </a:cubicBezTo>
                <a:cubicBezTo>
                  <a:pt x="72849" y="613645"/>
                  <a:pt x="94774" y="641071"/>
                  <a:pt x="108857" y="653143"/>
                </a:cubicBezTo>
                <a:cubicBezTo>
                  <a:pt x="120617" y="663223"/>
                  <a:pt x="131603" y="674649"/>
                  <a:pt x="145143" y="682171"/>
                </a:cubicBezTo>
                <a:cubicBezTo>
                  <a:pt x="153862" y="687015"/>
                  <a:pt x="164496" y="687009"/>
                  <a:pt x="174172" y="689428"/>
                </a:cubicBezTo>
                <a:cubicBezTo>
                  <a:pt x="282325" y="766681"/>
                  <a:pt x="168669" y="697269"/>
                  <a:pt x="275772" y="732971"/>
                </a:cubicBezTo>
                <a:cubicBezTo>
                  <a:pt x="289153" y="737432"/>
                  <a:pt x="299014" y="749372"/>
                  <a:pt x="312057" y="754743"/>
                </a:cubicBezTo>
                <a:cubicBezTo>
                  <a:pt x="340351" y="766394"/>
                  <a:pt x="369787" y="775137"/>
                  <a:pt x="399143" y="783771"/>
                </a:cubicBezTo>
                <a:cubicBezTo>
                  <a:pt x="420161" y="789953"/>
                  <a:pt x="467650" y="795427"/>
                  <a:pt x="486229" y="798285"/>
                </a:cubicBezTo>
                <a:cubicBezTo>
                  <a:pt x="629512" y="820330"/>
                  <a:pt x="389962" y="786253"/>
                  <a:pt x="602343" y="812800"/>
                </a:cubicBezTo>
                <a:cubicBezTo>
                  <a:pt x="636289" y="817043"/>
                  <a:pt x="670151" y="821979"/>
                  <a:pt x="703943" y="827314"/>
                </a:cubicBezTo>
                <a:cubicBezTo>
                  <a:pt x="716127" y="829238"/>
                  <a:pt x="727902" y="834123"/>
                  <a:pt x="740229" y="834571"/>
                </a:cubicBezTo>
                <a:cubicBezTo>
                  <a:pt x="861126" y="838967"/>
                  <a:pt x="982134" y="839409"/>
                  <a:pt x="1103086" y="841828"/>
                </a:cubicBezTo>
                <a:lnTo>
                  <a:pt x="1524000" y="827314"/>
                </a:lnTo>
                <a:cubicBezTo>
                  <a:pt x="1531641" y="826938"/>
                  <a:pt x="1538416" y="822159"/>
                  <a:pt x="1545772" y="820057"/>
                </a:cubicBezTo>
                <a:cubicBezTo>
                  <a:pt x="1555362" y="817317"/>
                  <a:pt x="1565124" y="815219"/>
                  <a:pt x="1574800" y="812800"/>
                </a:cubicBezTo>
                <a:cubicBezTo>
                  <a:pt x="1601410" y="798286"/>
                  <a:pt x="1627203" y="782163"/>
                  <a:pt x="1654629" y="769257"/>
                </a:cubicBezTo>
                <a:cubicBezTo>
                  <a:pt x="1668472" y="762743"/>
                  <a:pt x="1698172" y="754743"/>
                  <a:pt x="1698172" y="754743"/>
                </a:cubicBezTo>
                <a:cubicBezTo>
                  <a:pt x="1763612" y="705661"/>
                  <a:pt x="1682434" y="762616"/>
                  <a:pt x="1799772" y="703943"/>
                </a:cubicBezTo>
                <a:cubicBezTo>
                  <a:pt x="1809448" y="699105"/>
                  <a:pt x="1819799" y="695429"/>
                  <a:pt x="1828800" y="689428"/>
                </a:cubicBezTo>
                <a:cubicBezTo>
                  <a:pt x="1834493" y="685633"/>
                  <a:pt x="1837374" y="678309"/>
                  <a:pt x="1843315" y="674914"/>
                </a:cubicBezTo>
                <a:cubicBezTo>
                  <a:pt x="1854625" y="668451"/>
                  <a:pt x="1868164" y="666638"/>
                  <a:pt x="1879600" y="660400"/>
                </a:cubicBezTo>
                <a:cubicBezTo>
                  <a:pt x="1894914" y="652047"/>
                  <a:pt x="1910808" y="643706"/>
                  <a:pt x="1923143" y="631371"/>
                </a:cubicBezTo>
                <a:cubicBezTo>
                  <a:pt x="1965596" y="588918"/>
                  <a:pt x="1945196" y="604573"/>
                  <a:pt x="1981200" y="580571"/>
                </a:cubicBezTo>
                <a:cubicBezTo>
                  <a:pt x="1986038" y="570895"/>
                  <a:pt x="1989714" y="560544"/>
                  <a:pt x="1995715" y="551543"/>
                </a:cubicBezTo>
                <a:cubicBezTo>
                  <a:pt x="2025099" y="507467"/>
                  <a:pt x="2022287" y="528652"/>
                  <a:pt x="2039257" y="486228"/>
                </a:cubicBezTo>
                <a:cubicBezTo>
                  <a:pt x="2044939" y="472023"/>
                  <a:pt x="2048934" y="457199"/>
                  <a:pt x="2053772" y="442685"/>
                </a:cubicBezTo>
                <a:lnTo>
                  <a:pt x="2061029" y="420914"/>
                </a:lnTo>
                <a:cubicBezTo>
                  <a:pt x="2063448" y="401562"/>
                  <a:pt x="2069098" y="382343"/>
                  <a:pt x="2068286" y="362857"/>
                </a:cubicBezTo>
                <a:cubicBezTo>
                  <a:pt x="2060200" y="168793"/>
                  <a:pt x="2064659" y="297546"/>
                  <a:pt x="2046515" y="224971"/>
                </a:cubicBezTo>
                <a:cubicBezTo>
                  <a:pt x="2043523" y="213004"/>
                  <a:pt x="2046099" y="198948"/>
                  <a:pt x="2039257" y="188685"/>
                </a:cubicBezTo>
                <a:cubicBezTo>
                  <a:pt x="2006523" y="139585"/>
                  <a:pt x="1995853" y="140844"/>
                  <a:pt x="1952172" y="123371"/>
                </a:cubicBezTo>
                <a:cubicBezTo>
                  <a:pt x="1923820" y="95021"/>
                  <a:pt x="1953571" y="120443"/>
                  <a:pt x="1915886" y="101600"/>
                </a:cubicBezTo>
                <a:cubicBezTo>
                  <a:pt x="1805101" y="46207"/>
                  <a:pt x="1974450" y="116282"/>
                  <a:pt x="1821543" y="65314"/>
                </a:cubicBezTo>
                <a:cubicBezTo>
                  <a:pt x="1718023" y="30808"/>
                  <a:pt x="1825774" y="65487"/>
                  <a:pt x="1748972" y="43543"/>
                </a:cubicBezTo>
                <a:cubicBezTo>
                  <a:pt x="1715767" y="34055"/>
                  <a:pt x="1729887" y="32880"/>
                  <a:pt x="1683657" y="29028"/>
                </a:cubicBezTo>
                <a:cubicBezTo>
                  <a:pt x="1640198" y="25406"/>
                  <a:pt x="1596605" y="23480"/>
                  <a:pt x="1553029" y="21771"/>
                </a:cubicBezTo>
                <a:lnTo>
                  <a:pt x="1313543" y="14514"/>
                </a:lnTo>
                <a:cubicBezTo>
                  <a:pt x="1289359" y="13952"/>
                  <a:pt x="1247020" y="50800"/>
                  <a:pt x="1233715" y="58057"/>
                </a:cubicBezTo>
                <a:close/>
              </a:path>
            </a:pathLst>
          </a:custGeom>
          <a:noFill/>
          <a:ln w="508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9046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Orbit">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2175</TotalTime>
  <Words>1729</Words>
  <Application>Microsoft Macintosh PowerPoint</Application>
  <PresentationFormat>On-screen Show (4:3)</PresentationFormat>
  <Paragraphs>123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Paper</vt:lpstr>
      <vt:lpstr>The Point Of The Apostolic Preaching In The Book Of Acts</vt:lpstr>
      <vt:lpstr>The Gospel, 1 Corinthians 15.1-8</vt:lpstr>
      <vt:lpstr>A Potpourri Of Contemporary Applications Of The Gospel</vt:lpstr>
      <vt:lpstr>1. Peter On The Day Of Pentecost</vt:lpstr>
      <vt:lpstr>1. Peter On The Day Of Pentecost</vt:lpstr>
      <vt:lpstr>2. Peter In Solomon’s Portico</vt:lpstr>
      <vt:lpstr>2. Peter In Solomon’s Portico</vt:lpstr>
      <vt:lpstr>3. Peter Before The Sanhedrin</vt:lpstr>
      <vt:lpstr>3. Peter Before The Sanhedrin</vt:lpstr>
      <vt:lpstr>4. Peter &amp; Apostles: Sanhedrin 2</vt:lpstr>
      <vt:lpstr>4. Peter &amp; Apostles: Sanhedrin 2</vt:lpstr>
      <vt:lpstr>5. Stephen Before The  Sanhedrin</vt:lpstr>
      <vt:lpstr>5. Stephen Before The  Sanhedrin</vt:lpstr>
      <vt:lpstr>6. Peter To The House Of Cornelius</vt:lpstr>
      <vt:lpstr>6. Peter To The House Of Cornelius</vt:lpstr>
      <vt:lpstr>7. Paul To The P. Antioch Synagogue</vt:lpstr>
      <vt:lpstr>7. Paul To The P. Antioch Synagogue</vt:lpstr>
      <vt:lpstr>8. Paul On Mars Hill In Athens</vt:lpstr>
      <vt:lpstr>8. Paul On Mars Hill In Athens</vt:lpstr>
      <vt:lpstr>     Guilt      Repent Forgiveness Salvation   Judge/ment</vt:lpstr>
      <vt:lpstr>     Guilt      Repent Forgiveness Salvation   Judge/ment</vt:lpstr>
      <vt:lpstr>     Guilt      Repent Forgiveness Salvation   Judge/ment</vt:lpstr>
      <vt:lpstr>The Point Of The Apostolic Preaching</vt:lpstr>
      <vt:lpstr>The Point Of The Apostolic Preaching</vt:lpstr>
      <vt:lpstr>The Point Of The Apostolic Preaching</vt:lpstr>
      <vt:lpstr>Conclusion</vt:lpstr>
      <vt:lpstr>Conclusion</vt:lpstr>
      <vt:lpstr>Conclusion</vt:lpstr>
      <vt:lpstr>Conclusion</vt:lpstr>
      <vt:lpstr>The Point Of The Apostolic Preaching In The Book Of Acts</vt:lpstr>
    </vt:vector>
  </TitlesOfParts>
  <Company>Timothy Ministries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Point Of The Apostolic Teaching</dc:title>
  <dc:creator>Roderick Graciano</dc:creator>
  <cp:lastModifiedBy>Roderick Graciano</cp:lastModifiedBy>
  <cp:revision>43</cp:revision>
  <dcterms:created xsi:type="dcterms:W3CDTF">2018-07-23T22:30:45Z</dcterms:created>
  <dcterms:modified xsi:type="dcterms:W3CDTF">2018-07-29T03:39:10Z</dcterms:modified>
</cp:coreProperties>
</file>